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472" r:id="rId2"/>
    <p:sldId id="1528" r:id="rId3"/>
    <p:sldId id="1475" r:id="rId4"/>
    <p:sldId id="1530" r:id="rId5"/>
    <p:sldId id="1476" r:id="rId6"/>
    <p:sldId id="1532" r:id="rId7"/>
    <p:sldId id="1536" r:id="rId8"/>
    <p:sldId id="1429" r:id="rId9"/>
  </p:sldIdLst>
  <p:sldSz cx="10691813" cy="7559675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1A3ADA1-D9BA-4B00-945A-B18496224826}">
          <p14:sldIdLst>
            <p14:sldId id="1472"/>
            <p14:sldId id="1528"/>
            <p14:sldId id="1475"/>
            <p14:sldId id="1530"/>
            <p14:sldId id="1476"/>
            <p14:sldId id="1532"/>
            <p14:sldId id="1536"/>
            <p14:sldId id="142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E3DC"/>
    <a:srgbClr val="5EA4B0"/>
    <a:srgbClr val="4472C4"/>
    <a:srgbClr val="7E8B9E"/>
    <a:srgbClr val="8FAADC"/>
    <a:srgbClr val="ED7D31"/>
    <a:srgbClr val="BD31A9"/>
    <a:srgbClr val="A9D18E"/>
    <a:srgbClr val="FFFF0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133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CD4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8E8-4468-B068-614D420C5120}"/>
              </c:ext>
            </c:extLst>
          </c:dPt>
          <c:dPt>
            <c:idx val="1"/>
            <c:bubble3D val="0"/>
            <c:spPr>
              <a:solidFill>
                <a:srgbClr val="5EA4B0"/>
              </a:solidFill>
              <a:ln w="88900">
                <a:solidFill>
                  <a:srgbClr val="5EA4B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8E8-4468-B068-614D420C5120}"/>
              </c:ext>
            </c:extLst>
          </c:dPt>
          <c:dPt>
            <c:idx val="2"/>
            <c:bubble3D val="0"/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8E8-4468-B068-614D420C5120}"/>
              </c:ext>
            </c:extLst>
          </c:dPt>
          <c:dPt>
            <c:idx val="3"/>
            <c:bubble3D val="0"/>
            <c:spPr>
              <a:solidFill>
                <a:srgbClr val="D4E3DC"/>
              </a:solidFill>
              <a:ln w="88900">
                <a:solidFill>
                  <a:srgbClr val="D4E3DC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8E8-4468-B068-614D420C5120}"/>
              </c:ext>
            </c:extLst>
          </c:dPt>
          <c:dPt>
            <c:idx val="4"/>
            <c:bubble3D val="0"/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8E8-4468-B068-614D420C5120}"/>
              </c:ext>
            </c:extLst>
          </c:dPt>
          <c:dPt>
            <c:idx val="5"/>
            <c:bubble3D val="0"/>
            <c:spPr>
              <a:solidFill>
                <a:srgbClr val="7E8B9E"/>
              </a:solidFill>
              <a:ln w="88900">
                <a:solidFill>
                  <a:srgbClr val="7E8B9E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08E8-4468-B068-614D420C5120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8E8-4468-B068-614D420C5120}"/>
                </c:ext>
              </c:extLst>
            </c:dLbl>
            <c:dLbl>
              <c:idx val="1"/>
              <c:layout>
                <c:manualLayout>
                  <c:x val="0.20722926559658872"/>
                  <c:y val="-0.10288598216561645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400" b="1">
                        <a:solidFill>
                          <a:schemeClr val="tx1"/>
                        </a:solidFill>
                        <a:latin typeface="Montserrat ExtraBold" panose="00000900000000000000" pitchFamily="2" charset="0"/>
                      </a:defRPr>
                    </a:pPr>
                    <a:fld id="{8C5CFF0F-5425-472A-950A-AC7585CB65AE}" type="CATEGORYNAME">
                      <a:rPr lang="en-US">
                        <a:solidFill>
                          <a:schemeClr val="tx1"/>
                        </a:solidFill>
                        <a:latin typeface="Montserrat ExtraBold" panose="00000900000000000000" pitchFamily="2" charset="0"/>
                      </a:rPr>
                      <a:pPr>
                        <a:defRPr sz="1400" b="1">
                          <a:solidFill>
                            <a:schemeClr val="tx1"/>
                          </a:solidFill>
                          <a:latin typeface="Montserrat ExtraBold" panose="00000900000000000000" pitchFamily="2" charset="0"/>
                        </a:defRPr>
                      </a:pPr>
                      <a:t>[CATEGORY NAME]</a:t>
                    </a:fld>
                    <a:r>
                      <a:rPr lang="en-US" baseline="0" dirty="0">
                        <a:solidFill>
                          <a:schemeClr val="tx1"/>
                        </a:solidFill>
                        <a:latin typeface="Montserrat ExtraBold" panose="00000900000000000000" pitchFamily="2" charset="0"/>
                      </a:rPr>
                      <a:t>, </a:t>
                    </a:r>
                  </a:p>
                  <a:p>
                    <a:pPr>
                      <a:defRPr sz="1400" b="1">
                        <a:solidFill>
                          <a:schemeClr val="tx1"/>
                        </a:solidFill>
                        <a:latin typeface="Montserrat ExtraBold" panose="00000900000000000000" pitchFamily="2" charset="0"/>
                      </a:defRPr>
                    </a:pPr>
                    <a:fld id="{DB57AA48-41FF-4E92-93B0-8585D5E4A973}" type="VALUE">
                      <a:rPr lang="en-US" baseline="0" smtClean="0">
                        <a:solidFill>
                          <a:schemeClr val="tx1"/>
                        </a:solidFill>
                        <a:latin typeface="Montserrat ExtraBold" panose="00000900000000000000" pitchFamily="2" charset="0"/>
                      </a:rPr>
                      <a:pPr>
                        <a:defRPr sz="1400" b="1">
                          <a:solidFill>
                            <a:schemeClr val="tx1"/>
                          </a:solidFill>
                          <a:latin typeface="Montserrat ExtraBold" panose="00000900000000000000" pitchFamily="2" charset="0"/>
                        </a:defRPr>
                      </a:pPr>
                      <a:t>[VALUE]</a:t>
                    </a:fld>
                    <a:endParaRPr lang="en-GB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944390612801803"/>
                      <c:h val="0.2608768924404787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8E8-4468-B068-614D420C512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8E8-4468-B068-614D420C5120}"/>
                </c:ext>
              </c:extLst>
            </c:dLbl>
            <c:dLbl>
              <c:idx val="3"/>
              <c:layout>
                <c:manualLayout>
                  <c:x val="-0.30102469210678401"/>
                  <c:y val="-0.25728630630570459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400" b="1">
                        <a:solidFill>
                          <a:schemeClr val="tx1"/>
                        </a:solidFill>
                        <a:latin typeface="Montserrat ExtraBold" panose="00000900000000000000" pitchFamily="2" charset="0"/>
                      </a:defRPr>
                    </a:pPr>
                    <a:fld id="{A28F9A43-45BB-41CE-93DD-142085416C19}" type="CATEGORYNAME">
                      <a:rPr lang="en-US">
                        <a:solidFill>
                          <a:schemeClr val="tx1"/>
                        </a:solidFill>
                        <a:latin typeface="Montserrat ExtraBold" panose="00000900000000000000" pitchFamily="2" charset="0"/>
                      </a:rPr>
                      <a:pPr>
                        <a:defRPr sz="1400" b="1">
                          <a:solidFill>
                            <a:schemeClr val="tx1"/>
                          </a:solidFill>
                          <a:latin typeface="Montserrat ExtraBold" panose="00000900000000000000" pitchFamily="2" charset="0"/>
                        </a:defRPr>
                      </a:pPr>
                      <a:t>[CATEGORY NAME]</a:t>
                    </a:fld>
                    <a:r>
                      <a:rPr lang="en-US" baseline="0" dirty="0">
                        <a:solidFill>
                          <a:schemeClr val="tx1"/>
                        </a:solidFill>
                        <a:latin typeface="Montserrat ExtraBold" panose="00000900000000000000" pitchFamily="2" charset="0"/>
                      </a:rPr>
                      <a:t>, </a:t>
                    </a:r>
                  </a:p>
                  <a:p>
                    <a:pPr>
                      <a:defRPr sz="1400" b="1">
                        <a:solidFill>
                          <a:schemeClr val="tx1"/>
                        </a:solidFill>
                        <a:latin typeface="Montserrat ExtraBold" panose="00000900000000000000" pitchFamily="2" charset="0"/>
                      </a:defRPr>
                    </a:pPr>
                    <a:fld id="{69BB599F-8167-486C-A197-5A24B53E6BD7}" type="VALUE">
                      <a:rPr lang="en-US" baseline="0" smtClean="0">
                        <a:solidFill>
                          <a:schemeClr val="tx1"/>
                        </a:solidFill>
                        <a:latin typeface="Montserrat ExtraBold" panose="00000900000000000000" pitchFamily="2" charset="0"/>
                      </a:rPr>
                      <a:pPr>
                        <a:defRPr sz="1400" b="1">
                          <a:solidFill>
                            <a:schemeClr val="tx1"/>
                          </a:solidFill>
                          <a:latin typeface="Montserrat ExtraBold" panose="00000900000000000000" pitchFamily="2" charset="0"/>
                        </a:defRPr>
                      </a:pPr>
                      <a:t>[VALUE]</a:t>
                    </a:fld>
                    <a:endParaRPr lang="en-GB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983111635044654"/>
                      <c:h val="0.2061116880774997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8E8-4468-B068-614D420C5120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8E8-4468-B068-614D420C5120}"/>
                </c:ext>
              </c:extLst>
            </c:dLbl>
            <c:dLbl>
              <c:idx val="5"/>
              <c:layout>
                <c:manualLayout>
                  <c:x val="1.6327001430371333E-2"/>
                  <c:y val="-0.15893082748111317"/>
                </c:manualLayout>
              </c:layout>
              <c:tx>
                <c:rich>
                  <a:bodyPr/>
                  <a:lstStyle/>
                  <a:p>
                    <a:fld id="{EF6ED608-9820-4C0E-8A47-58DBBD8B1302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</a:t>
                    </a:r>
                    <a:fld id="{9A9AAE3A-0A03-44D6-A676-D4940D89596A}" type="VALUE">
                      <a:rPr lang="en-US" baseline="0" smtClean="0"/>
                      <a:pPr/>
                      <a:t>[VALUE]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08E8-4468-B068-614D420C51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tx1"/>
                    </a:solidFill>
                    <a:latin typeface="Montserrat ExtraBold" panose="00000900000000000000" pitchFamily="2" charset="0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aa</c:v>
                </c:pt>
                <c:pt idx="1">
                  <c:v>Într-o direcție bună</c:v>
                </c:pt>
                <c:pt idx="2">
                  <c:v>bb</c:v>
                </c:pt>
                <c:pt idx="3">
                  <c:v>Într-o direcție greșită</c:v>
                </c:pt>
                <c:pt idx="4">
                  <c:v>cc</c:v>
                </c:pt>
                <c:pt idx="5">
                  <c:v>NS/NR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0.03</c:v>
                </c:pt>
                <c:pt idx="1">
                  <c:v>0.18</c:v>
                </c:pt>
                <c:pt idx="2">
                  <c:v>0.03</c:v>
                </c:pt>
                <c:pt idx="3">
                  <c:v>0.75</c:v>
                </c:pt>
                <c:pt idx="4">
                  <c:v>0.03</c:v>
                </c:pt>
                <c:pt idx="5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8E8-4468-B068-614D420C51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CD4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B3F-49E1-9202-EFCF6DEA4D03}"/>
              </c:ext>
            </c:extLst>
          </c:dPt>
          <c:dPt>
            <c:idx val="1"/>
            <c:bubble3D val="0"/>
            <c:spPr>
              <a:solidFill>
                <a:srgbClr val="5EA4B0"/>
              </a:solidFill>
              <a:ln w="88900">
                <a:solidFill>
                  <a:srgbClr val="5EA4B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B3F-49E1-9202-EFCF6DEA4D03}"/>
              </c:ext>
            </c:extLst>
          </c:dPt>
          <c:dPt>
            <c:idx val="2"/>
            <c:bubble3D val="0"/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B3F-49E1-9202-EFCF6DEA4D03}"/>
              </c:ext>
            </c:extLst>
          </c:dPt>
          <c:dPt>
            <c:idx val="3"/>
            <c:bubble3D val="0"/>
            <c:spPr>
              <a:solidFill>
                <a:srgbClr val="D4E3DC"/>
              </a:solidFill>
              <a:ln w="88900">
                <a:solidFill>
                  <a:srgbClr val="D4E3DC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B3F-49E1-9202-EFCF6DEA4D03}"/>
              </c:ext>
            </c:extLst>
          </c:dPt>
          <c:dPt>
            <c:idx val="4"/>
            <c:bubble3D val="0"/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AB3F-49E1-9202-EFCF6DEA4D03}"/>
              </c:ext>
            </c:extLst>
          </c:dPt>
          <c:dPt>
            <c:idx val="5"/>
            <c:bubble3D val="0"/>
            <c:spPr>
              <a:solidFill>
                <a:srgbClr val="7E8B9E"/>
              </a:solidFill>
              <a:ln w="88900">
                <a:solidFill>
                  <a:srgbClr val="7E8B9E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AB3F-49E1-9202-EFCF6DEA4D03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3F-49E1-9202-EFCF6DEA4D03}"/>
                </c:ext>
              </c:extLst>
            </c:dLbl>
            <c:dLbl>
              <c:idx val="1"/>
              <c:layout>
                <c:manualLayout>
                  <c:x val="0.20722926559658872"/>
                  <c:y val="-0.10288598216561645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400" b="1">
                        <a:solidFill>
                          <a:schemeClr val="tx1"/>
                        </a:solidFill>
                        <a:latin typeface="Montserrat ExtraBold" panose="00000900000000000000" pitchFamily="2" charset="0"/>
                      </a:defRPr>
                    </a:pPr>
                    <a:fld id="{8C5CFF0F-5425-472A-950A-AC7585CB65AE}" type="CATEGORYNAME">
                      <a:rPr lang="en-US">
                        <a:solidFill>
                          <a:schemeClr val="tx1"/>
                        </a:solidFill>
                        <a:latin typeface="Montserrat ExtraBold" panose="00000900000000000000" pitchFamily="2" charset="0"/>
                      </a:rPr>
                      <a:pPr>
                        <a:defRPr sz="1400" b="1">
                          <a:solidFill>
                            <a:schemeClr val="tx1"/>
                          </a:solidFill>
                          <a:latin typeface="Montserrat ExtraBold" panose="00000900000000000000" pitchFamily="2" charset="0"/>
                        </a:defRPr>
                      </a:pPr>
                      <a:t>[CATEGORY NAME]</a:t>
                    </a:fld>
                    <a:r>
                      <a:rPr lang="en-US" baseline="0" dirty="0">
                        <a:solidFill>
                          <a:schemeClr val="tx1"/>
                        </a:solidFill>
                        <a:latin typeface="Montserrat ExtraBold" panose="00000900000000000000" pitchFamily="2" charset="0"/>
                      </a:rPr>
                      <a:t>, </a:t>
                    </a:r>
                  </a:p>
                  <a:p>
                    <a:pPr>
                      <a:defRPr sz="1400" b="1">
                        <a:solidFill>
                          <a:schemeClr val="tx1"/>
                        </a:solidFill>
                        <a:latin typeface="Montserrat ExtraBold" panose="00000900000000000000" pitchFamily="2" charset="0"/>
                      </a:defRPr>
                    </a:pPr>
                    <a:fld id="{DB57AA48-41FF-4E92-93B0-8585D5E4A973}" type="VALUE">
                      <a:rPr lang="en-US" baseline="0" smtClean="0">
                        <a:solidFill>
                          <a:schemeClr val="tx1"/>
                        </a:solidFill>
                        <a:latin typeface="Montserrat ExtraBold" panose="00000900000000000000" pitchFamily="2" charset="0"/>
                      </a:rPr>
                      <a:pPr>
                        <a:defRPr sz="1400" b="1">
                          <a:solidFill>
                            <a:schemeClr val="tx1"/>
                          </a:solidFill>
                          <a:latin typeface="Montserrat ExtraBold" panose="00000900000000000000" pitchFamily="2" charset="0"/>
                        </a:defRPr>
                      </a:pPr>
                      <a:t>[VALUE]</a:t>
                    </a:fld>
                    <a:endParaRPr lang="en-GB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944390612801803"/>
                      <c:h val="0.2608768924404787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B3F-49E1-9202-EFCF6DEA4D0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B3F-49E1-9202-EFCF6DEA4D03}"/>
                </c:ext>
              </c:extLst>
            </c:dLbl>
            <c:dLbl>
              <c:idx val="3"/>
              <c:layout>
                <c:manualLayout>
                  <c:x val="-0.30102469210678401"/>
                  <c:y val="-0.25728630630570459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400" b="1">
                        <a:solidFill>
                          <a:schemeClr val="tx1"/>
                        </a:solidFill>
                        <a:latin typeface="Montserrat ExtraBold" panose="00000900000000000000" pitchFamily="2" charset="0"/>
                      </a:defRPr>
                    </a:pPr>
                    <a:fld id="{A28F9A43-45BB-41CE-93DD-142085416C19}" type="CATEGORYNAME">
                      <a:rPr lang="en-US">
                        <a:solidFill>
                          <a:schemeClr val="tx1"/>
                        </a:solidFill>
                        <a:latin typeface="Montserrat ExtraBold" panose="00000900000000000000" pitchFamily="2" charset="0"/>
                      </a:rPr>
                      <a:pPr>
                        <a:defRPr sz="1400" b="1">
                          <a:solidFill>
                            <a:schemeClr val="tx1"/>
                          </a:solidFill>
                          <a:latin typeface="Montserrat ExtraBold" panose="00000900000000000000" pitchFamily="2" charset="0"/>
                        </a:defRPr>
                      </a:pPr>
                      <a:t>[CATEGORY NAME]</a:t>
                    </a:fld>
                    <a:r>
                      <a:rPr lang="en-US" baseline="0" dirty="0">
                        <a:solidFill>
                          <a:schemeClr val="tx1"/>
                        </a:solidFill>
                        <a:latin typeface="Montserrat ExtraBold" panose="00000900000000000000" pitchFamily="2" charset="0"/>
                      </a:rPr>
                      <a:t>, </a:t>
                    </a:r>
                  </a:p>
                  <a:p>
                    <a:pPr>
                      <a:defRPr sz="1400" b="1">
                        <a:solidFill>
                          <a:schemeClr val="tx1"/>
                        </a:solidFill>
                        <a:latin typeface="Montserrat ExtraBold" panose="00000900000000000000" pitchFamily="2" charset="0"/>
                      </a:defRPr>
                    </a:pPr>
                    <a:fld id="{69BB599F-8167-486C-A197-5A24B53E6BD7}" type="VALUE">
                      <a:rPr lang="en-US" baseline="0" smtClean="0">
                        <a:solidFill>
                          <a:schemeClr val="tx1"/>
                        </a:solidFill>
                        <a:latin typeface="Montserrat ExtraBold" panose="00000900000000000000" pitchFamily="2" charset="0"/>
                      </a:rPr>
                      <a:pPr>
                        <a:defRPr sz="1400" b="1">
                          <a:solidFill>
                            <a:schemeClr val="tx1"/>
                          </a:solidFill>
                          <a:latin typeface="Montserrat ExtraBold" panose="00000900000000000000" pitchFamily="2" charset="0"/>
                        </a:defRPr>
                      </a:pPr>
                      <a:t>[VALUE]</a:t>
                    </a:fld>
                    <a:endParaRPr lang="en-GB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983111635044654"/>
                      <c:h val="0.2061116880774997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B3F-49E1-9202-EFCF6DEA4D0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B3F-49E1-9202-EFCF6DEA4D03}"/>
                </c:ext>
              </c:extLst>
            </c:dLbl>
            <c:dLbl>
              <c:idx val="5"/>
              <c:layout>
                <c:manualLayout>
                  <c:x val="1.6327001430371333E-2"/>
                  <c:y val="-0.15893082748111317"/>
                </c:manualLayout>
              </c:layout>
              <c:tx>
                <c:rich>
                  <a:bodyPr/>
                  <a:lstStyle/>
                  <a:p>
                    <a:fld id="{EF6ED608-9820-4C0E-8A47-58DBBD8B1302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</a:t>
                    </a:r>
                    <a:fld id="{9A9AAE3A-0A03-44D6-A676-D4940D89596A}" type="VALUE">
                      <a:rPr lang="en-US" baseline="0" smtClean="0"/>
                      <a:pPr/>
                      <a:t>[VALUE]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AB3F-49E1-9202-EFCF6DEA4D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tx1"/>
                    </a:solidFill>
                    <a:latin typeface="Montserrat ExtraBold" panose="00000900000000000000" pitchFamily="2" charset="0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aa</c:v>
                </c:pt>
                <c:pt idx="1">
                  <c:v>Într-o direcție bună</c:v>
                </c:pt>
                <c:pt idx="2">
                  <c:v>bb</c:v>
                </c:pt>
                <c:pt idx="3">
                  <c:v>Într-o direcție greșită</c:v>
                </c:pt>
                <c:pt idx="4">
                  <c:v>cc</c:v>
                </c:pt>
                <c:pt idx="5">
                  <c:v>NS/NR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0.03</c:v>
                </c:pt>
                <c:pt idx="1">
                  <c:v>0.28000000000000003</c:v>
                </c:pt>
                <c:pt idx="2">
                  <c:v>0.03</c:v>
                </c:pt>
                <c:pt idx="3">
                  <c:v>0.65</c:v>
                </c:pt>
                <c:pt idx="4">
                  <c:v>0.03</c:v>
                </c:pt>
                <c:pt idx="5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B3F-49E1-9202-EFCF6DEA4D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5EA4B0"/>
            </a:solidFill>
            <a:ln w="101600">
              <a:solidFill>
                <a:srgbClr val="5EA4B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7E8B9E"/>
              </a:solidFill>
              <a:ln w="101600">
                <a:solidFill>
                  <a:srgbClr val="7E8B9E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538-43AB-A88E-063CC5161B0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Montserrat ExtraBold" panose="00000900000000000000" pitchFamily="2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NS/NR</c:v>
                </c:pt>
                <c:pt idx="1">
                  <c:v>Transportul în comun</c:v>
                </c:pt>
                <c:pt idx="2">
                  <c:v>Parcările</c:v>
                </c:pt>
                <c:pt idx="3">
                  <c:v>Nivelul de trai</c:v>
                </c:pt>
                <c:pt idx="4">
                  <c:v>Poluarea</c:v>
                </c:pt>
                <c:pt idx="5">
                  <c:v>Străzile, drumurile</c:v>
                </c:pt>
                <c:pt idx="6">
                  <c:v>Spitale, sănătate, medicamente</c:v>
                </c:pt>
                <c:pt idx="7">
                  <c:v>Curățenia, salubritatea</c:v>
                </c:pt>
                <c:pt idx="8">
                  <c:v>Apa caldă, termoficarea</c:v>
                </c:pt>
                <c:pt idx="9">
                  <c:v>Impozite și taxe</c:v>
                </c:pt>
                <c:pt idx="10">
                  <c:v>Traficul, aglomerația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 formatCode="###0%">
                  <c:v>0.01</c:v>
                </c:pt>
                <c:pt idx="1">
                  <c:v>0.01</c:v>
                </c:pt>
                <c:pt idx="2">
                  <c:v>0.03</c:v>
                </c:pt>
                <c:pt idx="3">
                  <c:v>0.06</c:v>
                </c:pt>
                <c:pt idx="4">
                  <c:v>7.0000000000000007E-2</c:v>
                </c:pt>
                <c:pt idx="5">
                  <c:v>0.08</c:v>
                </c:pt>
                <c:pt idx="6">
                  <c:v>0.1</c:v>
                </c:pt>
                <c:pt idx="7">
                  <c:v>0.1</c:v>
                </c:pt>
                <c:pt idx="8" formatCode="###0%">
                  <c:v>0.14000000000000001</c:v>
                </c:pt>
                <c:pt idx="9">
                  <c:v>0.16</c:v>
                </c:pt>
                <c:pt idx="10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38-43AB-A88E-063CC5161B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1749760"/>
        <c:axId val="111709568"/>
      </c:barChart>
      <c:valAx>
        <c:axId val="111709568"/>
        <c:scaling>
          <c:orientation val="minMax"/>
        </c:scaling>
        <c:delete val="1"/>
        <c:axPos val="b"/>
        <c:numFmt formatCode="###0%" sourceLinked="1"/>
        <c:majorTickMark val="out"/>
        <c:minorTickMark val="none"/>
        <c:tickLblPos val="nextTo"/>
        <c:crossAx val="111749760"/>
        <c:crosses val="autoZero"/>
        <c:crossBetween val="between"/>
      </c:valAx>
      <c:catAx>
        <c:axId val="11174976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 b="1">
                <a:solidFill>
                  <a:schemeClr val="tx1"/>
                </a:solidFill>
                <a:latin typeface="Montserrat ExtraBold" panose="00000900000000000000" pitchFamily="2" charset="0"/>
                <a:cs typeface="Arial" pitchFamily="34" charset="0"/>
              </a:defRPr>
            </a:pPr>
            <a:endParaRPr lang="en-US"/>
          </a:p>
        </c:txPr>
        <c:crossAx val="111709568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586964219161655"/>
          <c:y val="8.679201633416464E-2"/>
          <c:w val="0.63413035780838334"/>
          <c:h val="0.88688990376663157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Foarte proastă / Proastă</c:v>
                </c:pt>
              </c:strCache>
            </c:strRef>
          </c:tx>
          <c:spPr>
            <a:solidFill>
              <a:srgbClr val="D4E3DC"/>
            </a:solidFill>
            <a:ln w="88900">
              <a:solidFill>
                <a:srgbClr val="D4E3DC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09DE56D9-BD48-400F-848C-CD537D802EF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0-3420-4E1F-8A63-087A3C4D281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2E068B0-1E50-4609-A783-AA6CC36A5C6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3420-4E1F-8A63-087A3C4D281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C004151A-B28F-462F-B870-B4A977951A0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3420-4E1F-8A63-087A3C4D281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8B9725A7-0368-49AE-B8F1-840D8F51B8C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3420-4E1F-8A63-087A3C4D281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B6743A0B-028B-480F-8058-1A103833C54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3420-4E1F-8A63-087A3C4D281F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C97CC8F9-1FF4-4A4C-8967-B3F56A40D73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3420-4E1F-8A63-087A3C4D28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tx1"/>
                    </a:solidFill>
                    <a:latin typeface="Montserrat ExtraBold" panose="00000900000000000000" pitchFamily="2" charset="0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Nicușor Dan</c:v>
                </c:pt>
                <c:pt idx="1">
                  <c:v>Ciprian Ciucu</c:v>
                </c:pt>
                <c:pt idx="2">
                  <c:v>Daniel Băluță</c:v>
                </c:pt>
                <c:pt idx="3">
                  <c:v>Sorin Grindeanu</c:v>
                </c:pt>
                <c:pt idx="4">
                  <c:v>Ilie Bolojan</c:v>
                </c:pt>
                <c:pt idx="5">
                  <c:v>Dominic Fritz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-0.63</c:v>
                </c:pt>
                <c:pt idx="1">
                  <c:v>-0.65</c:v>
                </c:pt>
                <c:pt idx="2">
                  <c:v>-0.7</c:v>
                </c:pt>
                <c:pt idx="3">
                  <c:v>-0.72</c:v>
                </c:pt>
                <c:pt idx="4">
                  <c:v>-0.74</c:v>
                </c:pt>
                <c:pt idx="5">
                  <c:v>-0.73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Sheet1!$I$2:$I$7</c15:f>
                <c15:dlblRangeCache>
                  <c:ptCount val="6"/>
                  <c:pt idx="0">
                    <c:v>63%</c:v>
                  </c:pt>
                  <c:pt idx="1">
                    <c:v>65%</c:v>
                  </c:pt>
                  <c:pt idx="2">
                    <c:v>70%</c:v>
                  </c:pt>
                  <c:pt idx="3">
                    <c:v>72%</c:v>
                  </c:pt>
                  <c:pt idx="4">
                    <c:v>74%</c:v>
                  </c:pt>
                  <c:pt idx="5">
                    <c:v>73%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8-3420-4E1F-8A63-087A3C4D281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Foarte bună / Bună</c:v>
                </c:pt>
              </c:strCache>
            </c:strRef>
          </c:tx>
          <c:spPr>
            <a:solidFill>
              <a:srgbClr val="5EA4B0"/>
            </a:solidFill>
            <a:ln w="88900">
              <a:solidFill>
                <a:srgbClr val="5EA4B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en-US" sz="1400" b="1" i="0" u="none" strike="noStrike" kern="1200" baseline="0">
                    <a:solidFill>
                      <a:schemeClr val="tx1"/>
                    </a:solidFill>
                    <a:latin typeface="Montserrat ExtraBold" panose="00000900000000000000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Nicușor Dan</c:v>
                </c:pt>
                <c:pt idx="1">
                  <c:v>Ciprian Ciucu</c:v>
                </c:pt>
                <c:pt idx="2">
                  <c:v>Daniel Băluță</c:v>
                </c:pt>
                <c:pt idx="3">
                  <c:v>Sorin Grindeanu</c:v>
                </c:pt>
                <c:pt idx="4">
                  <c:v>Ilie Bolojan</c:v>
                </c:pt>
                <c:pt idx="5">
                  <c:v>Dominic Fritz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0.33</c:v>
                </c:pt>
                <c:pt idx="1">
                  <c:v>0.28999999999999998</c:v>
                </c:pt>
                <c:pt idx="2">
                  <c:v>0.25</c:v>
                </c:pt>
                <c:pt idx="3">
                  <c:v>0.23</c:v>
                </c:pt>
                <c:pt idx="4">
                  <c:v>0.22</c:v>
                </c:pt>
                <c:pt idx="5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420-4E1F-8A63-087A3C4D28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"/>
        <c:overlap val="100"/>
        <c:axId val="104141184"/>
        <c:axId val="102512896"/>
      </c:barChart>
      <c:valAx>
        <c:axId val="102512896"/>
        <c:scaling>
          <c:orientation val="minMax"/>
          <c:max val="1"/>
          <c:min val="-1"/>
        </c:scaling>
        <c:delete val="1"/>
        <c:axPos val="t"/>
        <c:numFmt formatCode="0%" sourceLinked="1"/>
        <c:majorTickMark val="out"/>
        <c:minorTickMark val="none"/>
        <c:tickLblPos val="none"/>
        <c:crossAx val="104141184"/>
        <c:crosses val="autoZero"/>
        <c:crossBetween val="between"/>
      </c:valAx>
      <c:catAx>
        <c:axId val="104141184"/>
        <c:scaling>
          <c:orientation val="maxMin"/>
        </c:scaling>
        <c:delete val="0"/>
        <c:axPos val="l"/>
        <c:numFmt formatCode="General" sourceLinked="0"/>
        <c:majorTickMark val="out"/>
        <c:minorTickMark val="out"/>
        <c:tickLblPos val="low"/>
        <c:spPr>
          <a:ln>
            <a:noFill/>
          </a:ln>
        </c:spPr>
        <c:txPr>
          <a:bodyPr/>
          <a:lstStyle/>
          <a:p>
            <a:pPr>
              <a:defRPr sz="1400" b="1">
                <a:solidFill>
                  <a:schemeClr val="tx1"/>
                </a:solidFill>
                <a:latin typeface="Montserrat ExtraBold" panose="00000900000000000000" pitchFamily="2" charset="0"/>
                <a:cs typeface="Arial" pitchFamily="34" charset="0"/>
              </a:defRPr>
            </a:pPr>
            <a:endParaRPr lang="en-US"/>
          </a:p>
        </c:txPr>
        <c:crossAx val="102512896"/>
        <c:crosses val="autoZero"/>
        <c:auto val="1"/>
        <c:lblAlgn val="ctr"/>
        <c:lblOffset val="100"/>
        <c:noMultiLvlLbl val="0"/>
      </c:catAx>
    </c:plotArea>
    <c:legend>
      <c:legendPos val="t"/>
      <c:layout>
        <c:manualLayout>
          <c:xMode val="edge"/>
          <c:yMode val="edge"/>
          <c:x val="0.16927275837776282"/>
          <c:y val="6.0840543331767191E-3"/>
          <c:w val="0.78206376930264498"/>
          <c:h val="4.6118620126304181E-2"/>
        </c:manualLayout>
      </c:layout>
      <c:overlay val="0"/>
      <c:txPr>
        <a:bodyPr/>
        <a:lstStyle/>
        <a:p>
          <a:pPr>
            <a:defRPr sz="1200">
              <a:solidFill>
                <a:schemeClr val="tx1"/>
              </a:solidFill>
              <a:latin typeface="Montserrat ExtraBold" panose="00000900000000000000" pitchFamily="2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gradFill flip="none" rotWithShape="1">
              <a:gsLst>
                <a:gs pos="0">
                  <a:srgbClr val="FF0000"/>
                </a:gs>
                <a:gs pos="48000">
                  <a:srgbClr val="FF0000"/>
                </a:gs>
                <a:gs pos="52000">
                  <a:srgbClr val="FFFF00"/>
                </a:gs>
                <a:gs pos="100000">
                  <a:srgbClr val="FFFF00"/>
                </a:gs>
              </a:gsLst>
              <a:lin ang="0" scaled="1"/>
              <a:tileRect/>
            </a:gradFill>
            <a:ln w="101600">
              <a:solidFill>
                <a:srgbClr val="5EA4B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 w="101600"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17B-48A6-BFD4-FDECF47C6B5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 w="101600">
                <a:solidFill>
                  <a:srgbClr val="FFC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17B-48A6-BFD4-FDECF47C6B54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 w="101600">
                <a:solidFill>
                  <a:srgbClr val="FF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17B-48A6-BFD4-FDECF47C6B54}"/>
              </c:ext>
            </c:extLst>
          </c:dPt>
          <c:dPt>
            <c:idx val="3"/>
            <c:invertIfNegative val="0"/>
            <c:bubble3D val="0"/>
            <c:spPr>
              <a:solidFill>
                <a:srgbClr val="00B0F0"/>
              </a:solidFill>
              <a:ln w="101600">
                <a:solidFill>
                  <a:srgbClr val="00B0F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417B-48A6-BFD4-FDECF47C6B5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01600">
                <a:solidFill>
                  <a:srgbClr val="4472C4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417B-48A6-BFD4-FDECF47C6B54}"/>
              </c:ext>
            </c:extLst>
          </c:dPt>
          <c:dPt>
            <c:idx val="5"/>
            <c:invertIfNegative val="0"/>
            <c:bubble3D val="0"/>
            <c:spPr>
              <a:solidFill>
                <a:srgbClr val="BD31A9"/>
              </a:solidFill>
              <a:ln w="101600">
                <a:solidFill>
                  <a:srgbClr val="BD31A9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417B-48A6-BFD4-FDECF47C6B54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01600">
                <a:solidFill>
                  <a:srgbClr val="8FAADC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417B-48A6-BFD4-FDECF47C6B54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 w="101600">
                <a:solidFill>
                  <a:schemeClr val="accent1">
                    <a:lumMod val="5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417B-48A6-BFD4-FDECF47C6B54}"/>
              </c:ext>
            </c:extLst>
          </c:dPt>
          <c:dPt>
            <c:idx val="8"/>
            <c:invertIfNegative val="0"/>
            <c:bubble3D val="0"/>
            <c:spPr>
              <a:solidFill>
                <a:srgbClr val="7030A0"/>
              </a:solidFill>
              <a:ln w="101600">
                <a:solidFill>
                  <a:srgbClr val="7030A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417B-48A6-BFD4-FDECF47C6B54}"/>
              </c:ext>
            </c:extLst>
          </c:dPt>
          <c:dPt>
            <c:idx val="9"/>
            <c:invertIfNegative val="0"/>
            <c:bubble3D val="0"/>
            <c:spPr>
              <a:solidFill>
                <a:srgbClr val="7E8B9E"/>
              </a:solidFill>
              <a:ln w="101600">
                <a:solidFill>
                  <a:srgbClr val="7E8B9E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CFC4-400B-ADF4-C00FCC81504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Montserrat ExtraBold" panose="00000900000000000000" pitchFamily="2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Partidul Social Democrat</c:v>
                </c:pt>
                <c:pt idx="1">
                  <c:v>Alianța pentru Unitatea Românilor</c:v>
                </c:pt>
                <c:pt idx="2">
                  <c:v>Partidul Național Liberal</c:v>
                </c:pt>
                <c:pt idx="3">
                  <c:v>Uniunea Salvați România</c:v>
                </c:pt>
                <c:pt idx="4">
                  <c:v>SENS</c:v>
                </c:pt>
                <c:pt idx="5">
                  <c:v>SOS România</c:v>
                </c:pt>
                <c:pt idx="6">
                  <c:v>Partidul Naționalist Reformarea României (Piedone)</c:v>
                </c:pt>
                <c:pt idx="7">
                  <c:v>Partidul Oamenilor Tineri</c:v>
                </c:pt>
                <c:pt idx="8">
                  <c:v>REPER</c:v>
                </c:pt>
                <c:pt idx="9">
                  <c:v>Altul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 formatCode="####%">
                  <c:v>0.22</c:v>
                </c:pt>
                <c:pt idx="1">
                  <c:v>0.2</c:v>
                </c:pt>
                <c:pt idx="2" formatCode="####%">
                  <c:v>0.18</c:v>
                </c:pt>
                <c:pt idx="3">
                  <c:v>0.17</c:v>
                </c:pt>
                <c:pt idx="4" formatCode="####%">
                  <c:v>0.05</c:v>
                </c:pt>
                <c:pt idx="5">
                  <c:v>0.05</c:v>
                </c:pt>
                <c:pt idx="6" formatCode="####%">
                  <c:v>0.04</c:v>
                </c:pt>
                <c:pt idx="7" formatCode="####%">
                  <c:v>0.03</c:v>
                </c:pt>
                <c:pt idx="8" formatCode="####%">
                  <c:v>0.03</c:v>
                </c:pt>
                <c:pt idx="9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417B-48A6-BFD4-FDECF47C6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111749760"/>
        <c:axId val="111709568"/>
      </c:barChart>
      <c:valAx>
        <c:axId val="111709568"/>
        <c:scaling>
          <c:orientation val="minMax"/>
        </c:scaling>
        <c:delete val="1"/>
        <c:axPos val="t"/>
        <c:numFmt formatCode="####%" sourceLinked="1"/>
        <c:majorTickMark val="out"/>
        <c:minorTickMark val="none"/>
        <c:tickLblPos val="nextTo"/>
        <c:crossAx val="111749760"/>
        <c:crosses val="autoZero"/>
        <c:crossBetween val="between"/>
      </c:valAx>
      <c:catAx>
        <c:axId val="11174976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 b="1">
                <a:solidFill>
                  <a:schemeClr val="tx1"/>
                </a:solidFill>
                <a:latin typeface="Montserrat ExtraBold" panose="00000900000000000000" pitchFamily="2" charset="0"/>
                <a:cs typeface="Arial" pitchFamily="34" charset="0"/>
              </a:defRPr>
            </a:pPr>
            <a:endParaRPr lang="en-US"/>
          </a:p>
        </c:txPr>
        <c:crossAx val="111709568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EB09-CB45-4C1D-A22A-346B2FB5A056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AC27-1AE8-4524-855C-8F72A9C07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459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EB09-CB45-4C1D-A22A-346B2FB5A056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AC27-1AE8-4524-855C-8F72A9C07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99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EB09-CB45-4C1D-A22A-346B2FB5A056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AC27-1AE8-4524-855C-8F72A9C07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76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EB09-CB45-4C1D-A22A-346B2FB5A056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AC27-1AE8-4524-855C-8F72A9C07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43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EB09-CB45-4C1D-A22A-346B2FB5A056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AC27-1AE8-4524-855C-8F72A9C07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874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EB09-CB45-4C1D-A22A-346B2FB5A056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AC27-1AE8-4524-855C-8F72A9C07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702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EB09-CB45-4C1D-A22A-346B2FB5A056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AC27-1AE8-4524-855C-8F72A9C07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934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EB09-CB45-4C1D-A22A-346B2FB5A056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AC27-1AE8-4524-855C-8F72A9C07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043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EB09-CB45-4C1D-A22A-346B2FB5A056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AC27-1AE8-4524-855C-8F72A9C07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565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EB09-CB45-4C1D-A22A-346B2FB5A056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AC27-1AE8-4524-855C-8F72A9C07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202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EB09-CB45-4C1D-A22A-346B2FB5A056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AC27-1AE8-4524-855C-8F72A9C07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014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DEB09-CB45-4C1D-A22A-346B2FB5A056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1AC27-1AE8-4524-855C-8F72A9C07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048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88D3E8-F2E5-38A8-AEFC-60D295BB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C97C245-4285-DE20-F07F-E6BF7647B3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1" t="549" r="2260"/>
          <a:stretch/>
        </p:blipFill>
        <p:spPr>
          <a:xfrm>
            <a:off x="0" y="0"/>
            <a:ext cx="10691813" cy="758509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5B5693D-1590-D592-1999-591DB74E47CB}"/>
              </a:ext>
            </a:extLst>
          </p:cNvPr>
          <p:cNvSpPr/>
          <p:nvPr/>
        </p:nvSpPr>
        <p:spPr>
          <a:xfrm>
            <a:off x="-1" y="-1"/>
            <a:ext cx="10691814" cy="7585096"/>
          </a:xfrm>
          <a:prstGeom prst="rect">
            <a:avLst/>
          </a:prstGeom>
          <a:gradFill flip="none" rotWithShape="1">
            <a:gsLst>
              <a:gs pos="86230">
                <a:srgbClr val="3F839B">
                  <a:alpha val="56000"/>
                </a:srgbClr>
              </a:gs>
              <a:gs pos="70000">
                <a:srgbClr val="3F839B">
                  <a:alpha val="13000"/>
                </a:srgbClr>
              </a:gs>
              <a:gs pos="33000">
                <a:srgbClr val="3F839B">
                  <a:alpha val="13000"/>
                </a:srgbClr>
              </a:gs>
              <a:gs pos="0">
                <a:srgbClr val="3F839B">
                  <a:alpha val="75000"/>
                </a:srgbClr>
              </a:gs>
              <a:gs pos="49539">
                <a:srgbClr val="3F839B">
                  <a:alpha val="10000"/>
                </a:srgbClr>
              </a:gs>
              <a:gs pos="95000">
                <a:srgbClr val="3F839B">
                  <a:alpha val="74000"/>
                </a:srgb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FA0667-E01D-9841-A7BE-E3BFF134D73E}"/>
              </a:ext>
            </a:extLst>
          </p:cNvPr>
          <p:cNvSpPr txBox="1"/>
          <p:nvPr/>
        </p:nvSpPr>
        <p:spPr>
          <a:xfrm>
            <a:off x="5222784" y="6795582"/>
            <a:ext cx="36007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01974" fontAlgn="base">
              <a:spcBef>
                <a:spcPct val="0"/>
              </a:spcBef>
              <a:spcAft>
                <a:spcPct val="0"/>
              </a:spcAft>
            </a:pPr>
            <a:r>
              <a:rPr lang="ro-RO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  <a:cs typeface="Arial" panose="020B0604020202020204" pitchFamily="34" charset="0"/>
              </a:rPr>
              <a:t>Centrul de Sociologie Urbană și Regională – CURS</a:t>
            </a:r>
          </a:p>
          <a:p>
            <a:pPr algn="ctr" defTabSz="801974" fontAlgn="base">
              <a:spcBef>
                <a:spcPct val="0"/>
              </a:spcBef>
              <a:spcAft>
                <a:spcPct val="0"/>
              </a:spcAft>
            </a:pPr>
            <a:r>
              <a:rPr lang="ro-RO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  <a:cs typeface="Arial" panose="020B0604020202020204" pitchFamily="34" charset="0"/>
              </a:rPr>
              <a:t>Str. Dr. Iacob Felix, Nr. 26, Ap. 18, Sector 1</a:t>
            </a:r>
            <a:r>
              <a:rPr lang="ro-RO" sz="800" b="1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  <a:cs typeface="Arial" panose="020B0604020202020204" pitchFamily="34" charset="0"/>
              </a:rPr>
              <a:t>, București, </a:t>
            </a:r>
            <a:r>
              <a:rPr lang="ro-RO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  <a:cs typeface="Arial" panose="020B0604020202020204" pitchFamily="34" charset="0"/>
              </a:rPr>
              <a:t>011038, România</a:t>
            </a:r>
          </a:p>
          <a:p>
            <a:pPr algn="ctr" defTabSz="801974" fontAlgn="base">
              <a:spcBef>
                <a:spcPct val="0"/>
              </a:spcBef>
              <a:spcAft>
                <a:spcPct val="0"/>
              </a:spcAft>
            </a:pPr>
            <a:r>
              <a:rPr lang="ro-RO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  <a:cs typeface="Arial" panose="020B0604020202020204" pitchFamily="34" charset="0"/>
              </a:rPr>
              <a:t>Tel/Fax: +4021.317.8888 E-mail: office@curs.ro Web: www.curs.ro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5F89A0-BED9-F58A-7D00-98C34AA50E92}"/>
              </a:ext>
            </a:extLst>
          </p:cNvPr>
          <p:cNvSpPr txBox="1"/>
          <p:nvPr/>
        </p:nvSpPr>
        <p:spPr>
          <a:xfrm>
            <a:off x="41162" y="6630237"/>
            <a:ext cx="145230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</a:rPr>
              <a:t>2026</a:t>
            </a:r>
            <a:endParaRPr lang="en-GB" sz="3200" b="1" dirty="0">
              <a:solidFill>
                <a:schemeClr val="tx1">
                  <a:lumMod val="75000"/>
                  <a:lumOff val="25000"/>
                </a:schemeClr>
              </a:solidFill>
              <a:latin typeface="Montserrat Light" panose="00000400000000000000" pitchFamily="2" charset="0"/>
            </a:endParaRPr>
          </a:p>
          <a:p>
            <a:pPr algn="r"/>
            <a:r>
              <a:rPr lang="ro-RO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</a:rPr>
              <a:t>Februarie</a:t>
            </a:r>
          </a:p>
        </p:txBody>
      </p:sp>
      <p:grpSp>
        <p:nvGrpSpPr>
          <p:cNvPr id="707" name="Group 706">
            <a:extLst>
              <a:ext uri="{FF2B5EF4-FFF2-40B4-BE49-F238E27FC236}">
                <a16:creationId xmlns:a16="http://schemas.microsoft.com/office/drawing/2014/main" id="{A4DFBBEF-88BA-D3AF-67DE-816ADD7B3C84}"/>
              </a:ext>
            </a:extLst>
          </p:cNvPr>
          <p:cNvGrpSpPr/>
          <p:nvPr/>
        </p:nvGrpSpPr>
        <p:grpSpPr>
          <a:xfrm>
            <a:off x="2137148" y="6727175"/>
            <a:ext cx="2916936" cy="736695"/>
            <a:chOff x="7562753" y="703643"/>
            <a:chExt cx="2916936" cy="736695"/>
          </a:xfrm>
        </p:grpSpPr>
        <p:grpSp>
          <p:nvGrpSpPr>
            <p:cNvPr id="708" name="Group 707">
              <a:extLst>
                <a:ext uri="{FF2B5EF4-FFF2-40B4-BE49-F238E27FC236}">
                  <a16:creationId xmlns:a16="http://schemas.microsoft.com/office/drawing/2014/main" id="{C1025EBE-23C0-37A0-8B27-8D3623F546BF}"/>
                </a:ext>
              </a:extLst>
            </p:cNvPr>
            <p:cNvGrpSpPr/>
            <p:nvPr/>
          </p:nvGrpSpPr>
          <p:grpSpPr>
            <a:xfrm>
              <a:off x="8303916" y="1303178"/>
              <a:ext cx="1143000" cy="137160"/>
              <a:chOff x="1179304" y="1548380"/>
              <a:chExt cx="9908457" cy="1094364"/>
            </a:xfrm>
          </p:grpSpPr>
          <p:pic>
            <p:nvPicPr>
              <p:cNvPr id="710" name="Picture 709">
                <a:extLst>
                  <a:ext uri="{FF2B5EF4-FFF2-40B4-BE49-F238E27FC236}">
                    <a16:creationId xmlns:a16="http://schemas.microsoft.com/office/drawing/2014/main" id="{A50B847C-750E-DB32-EB85-DE2CF33B7E0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1717" b="44487"/>
              <a:stretch/>
            </p:blipFill>
            <p:spPr>
              <a:xfrm>
                <a:off x="1179304" y="1548380"/>
                <a:ext cx="5344044" cy="1043991"/>
              </a:xfrm>
              <a:prstGeom prst="rect">
                <a:avLst/>
              </a:prstGeom>
            </p:spPr>
          </p:pic>
          <p:pic>
            <p:nvPicPr>
              <p:cNvPr id="711" name="Picture 710">
                <a:extLst>
                  <a:ext uri="{FF2B5EF4-FFF2-40B4-BE49-F238E27FC236}">
                    <a16:creationId xmlns:a16="http://schemas.microsoft.com/office/drawing/2014/main" id="{2A9BC79F-B904-7F68-1766-EB3DB5148ED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/>
              <a:srcRect l="50035"/>
              <a:stretch/>
            </p:blipFill>
            <p:spPr>
              <a:xfrm>
                <a:off x="6523348" y="1576661"/>
                <a:ext cx="4564413" cy="1066083"/>
              </a:xfrm>
              <a:prstGeom prst="rect">
                <a:avLst/>
              </a:prstGeom>
            </p:spPr>
          </p:pic>
        </p:grpSp>
        <p:pic>
          <p:nvPicPr>
            <p:cNvPr id="709" name="Picture 708">
              <a:extLst>
                <a:ext uri="{FF2B5EF4-FFF2-40B4-BE49-F238E27FC236}">
                  <a16:creationId xmlns:a16="http://schemas.microsoft.com/office/drawing/2014/main" id="{EA67B48D-219F-8690-66D6-E7FD023A737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62753" y="703643"/>
              <a:ext cx="2916936" cy="578818"/>
            </a:xfrm>
            <a:prstGeom prst="rect">
              <a:avLst/>
            </a:prstGeom>
          </p:spPr>
        </p:pic>
      </p:grpSp>
      <p:sp>
        <p:nvSpPr>
          <p:cNvPr id="712" name="Rectangle 711">
            <a:extLst>
              <a:ext uri="{FF2B5EF4-FFF2-40B4-BE49-F238E27FC236}">
                <a16:creationId xmlns:a16="http://schemas.microsoft.com/office/drawing/2014/main" id="{F33F90B0-6BFC-918F-B435-6514E780495C}"/>
              </a:ext>
            </a:extLst>
          </p:cNvPr>
          <p:cNvSpPr/>
          <p:nvPr/>
        </p:nvSpPr>
        <p:spPr>
          <a:xfrm>
            <a:off x="1846636" y="36212"/>
            <a:ext cx="6998541" cy="2077068"/>
          </a:xfrm>
          <a:prstGeom prst="rect">
            <a:avLst/>
          </a:prstGeom>
          <a:noFill/>
          <a:ln w="19050">
            <a:solidFill>
              <a:srgbClr val="7CBB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F33FEFBC-880D-CB0F-8945-26AFA2724C91}"/>
              </a:ext>
            </a:extLst>
          </p:cNvPr>
          <p:cNvGrpSpPr/>
          <p:nvPr/>
        </p:nvGrpSpPr>
        <p:grpSpPr>
          <a:xfrm>
            <a:off x="3467621" y="4046960"/>
            <a:ext cx="3756570" cy="534818"/>
            <a:chOff x="3487077" y="4046960"/>
            <a:chExt cx="3756570" cy="534818"/>
          </a:xfrm>
          <a:solidFill>
            <a:srgbClr val="CCE4E6"/>
          </a:solidFill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8BE544C-3B3A-47E0-BD86-C26E2B3235ED}"/>
                </a:ext>
              </a:extLst>
            </p:cNvPr>
            <p:cNvSpPr txBox="1"/>
            <p:nvPr/>
          </p:nvSpPr>
          <p:spPr>
            <a:xfrm>
              <a:off x="6964126" y="4188218"/>
              <a:ext cx="279521" cy="286403"/>
            </a:xfrm>
            <a:custGeom>
              <a:avLst/>
              <a:gdLst/>
              <a:ahLst/>
              <a:cxnLst/>
              <a:rect l="l" t="t" r="r" b="b"/>
              <a:pathLst>
                <a:path w="804672" h="824484">
                  <a:moveTo>
                    <a:pt x="405384" y="0"/>
                  </a:moveTo>
                  <a:cubicBezTo>
                    <a:pt x="482600" y="0"/>
                    <a:pt x="551434" y="17526"/>
                    <a:pt x="611886" y="52578"/>
                  </a:cubicBezTo>
                  <a:cubicBezTo>
                    <a:pt x="672338" y="87630"/>
                    <a:pt x="719582" y="136652"/>
                    <a:pt x="753618" y="199644"/>
                  </a:cubicBezTo>
                  <a:cubicBezTo>
                    <a:pt x="787654" y="262636"/>
                    <a:pt x="804672" y="334772"/>
                    <a:pt x="804672" y="416052"/>
                  </a:cubicBezTo>
                  <a:cubicBezTo>
                    <a:pt x="804672" y="427228"/>
                    <a:pt x="803656" y="441960"/>
                    <a:pt x="801624" y="460248"/>
                  </a:cubicBezTo>
                  <a:lnTo>
                    <a:pt x="146304" y="460248"/>
                  </a:lnTo>
                  <a:cubicBezTo>
                    <a:pt x="155448" y="531368"/>
                    <a:pt x="186690" y="588518"/>
                    <a:pt x="240030" y="631698"/>
                  </a:cubicBezTo>
                  <a:cubicBezTo>
                    <a:pt x="293370" y="674878"/>
                    <a:pt x="359664" y="696468"/>
                    <a:pt x="438912" y="696468"/>
                  </a:cubicBezTo>
                  <a:cubicBezTo>
                    <a:pt x="535432" y="696468"/>
                    <a:pt x="613156" y="663956"/>
                    <a:pt x="672084" y="598932"/>
                  </a:cubicBezTo>
                  <a:lnTo>
                    <a:pt x="752856" y="693420"/>
                  </a:lnTo>
                  <a:cubicBezTo>
                    <a:pt x="716280" y="736092"/>
                    <a:pt x="670814" y="768604"/>
                    <a:pt x="616458" y="790956"/>
                  </a:cubicBezTo>
                  <a:cubicBezTo>
                    <a:pt x="562102" y="813308"/>
                    <a:pt x="501396" y="824484"/>
                    <a:pt x="434340" y="824484"/>
                  </a:cubicBezTo>
                  <a:cubicBezTo>
                    <a:pt x="348996" y="824484"/>
                    <a:pt x="273304" y="806958"/>
                    <a:pt x="207264" y="771906"/>
                  </a:cubicBezTo>
                  <a:cubicBezTo>
                    <a:pt x="141224" y="736854"/>
                    <a:pt x="90170" y="687832"/>
                    <a:pt x="54102" y="624840"/>
                  </a:cubicBezTo>
                  <a:cubicBezTo>
                    <a:pt x="18034" y="561848"/>
                    <a:pt x="0" y="490728"/>
                    <a:pt x="0" y="411480"/>
                  </a:cubicBezTo>
                  <a:cubicBezTo>
                    <a:pt x="0" y="333248"/>
                    <a:pt x="17526" y="262636"/>
                    <a:pt x="52578" y="199644"/>
                  </a:cubicBezTo>
                  <a:cubicBezTo>
                    <a:pt x="87630" y="136652"/>
                    <a:pt x="135890" y="87630"/>
                    <a:pt x="197358" y="52578"/>
                  </a:cubicBezTo>
                  <a:cubicBezTo>
                    <a:pt x="258826" y="17526"/>
                    <a:pt x="328168" y="0"/>
                    <a:pt x="405384" y="0"/>
                  </a:cubicBezTo>
                  <a:close/>
                  <a:moveTo>
                    <a:pt x="405384" y="123444"/>
                  </a:moveTo>
                  <a:cubicBezTo>
                    <a:pt x="335280" y="123444"/>
                    <a:pt x="276606" y="144780"/>
                    <a:pt x="229362" y="187452"/>
                  </a:cubicBezTo>
                  <a:cubicBezTo>
                    <a:pt x="182118" y="230124"/>
                    <a:pt x="154432" y="286004"/>
                    <a:pt x="146304" y="355092"/>
                  </a:cubicBezTo>
                  <a:lnTo>
                    <a:pt x="664464" y="355092"/>
                  </a:lnTo>
                  <a:cubicBezTo>
                    <a:pt x="656336" y="287020"/>
                    <a:pt x="628650" y="231394"/>
                    <a:pt x="581406" y="188214"/>
                  </a:cubicBezTo>
                  <a:cubicBezTo>
                    <a:pt x="534162" y="145034"/>
                    <a:pt x="475488" y="123444"/>
                    <a:pt x="405384" y="123444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190500" dist="88900" dir="18900000" algn="bl" rotWithShape="0">
                <a:prstClr val="black"/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o-RO" sz="12000" dirty="0">
                <a:latin typeface="Montserrat Medium" panose="00000600000000000000" pitchFamily="2" charset="0"/>
              </a:endParaRP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F9DD4945-B534-5673-99E9-103766272028}"/>
                </a:ext>
              </a:extLst>
            </p:cNvPr>
            <p:cNvGrpSpPr/>
            <p:nvPr/>
          </p:nvGrpSpPr>
          <p:grpSpPr>
            <a:xfrm>
              <a:off x="6880968" y="4046960"/>
              <a:ext cx="71326" cy="415337"/>
              <a:chOff x="6623779" y="2951682"/>
              <a:chExt cx="263748" cy="1535820"/>
            </a:xfrm>
            <a:grpFill/>
          </p:grpSpPr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F4056584-BFA2-4AA1-768C-78ED615FCD9F}"/>
                  </a:ext>
                </a:extLst>
              </p:cNvPr>
              <p:cNvSpPr/>
              <p:nvPr/>
            </p:nvSpPr>
            <p:spPr>
              <a:xfrm>
                <a:off x="6623779" y="2951682"/>
                <a:ext cx="263748" cy="253603"/>
              </a:xfrm>
              <a:custGeom>
                <a:avLst/>
                <a:gdLst/>
                <a:ahLst/>
                <a:cxnLst/>
                <a:rect l="l" t="t" r="r" b="b"/>
                <a:pathLst>
                  <a:path w="263748" h="253603">
                    <a:moveTo>
                      <a:pt x="131874" y="0"/>
                    </a:moveTo>
                    <a:cubicBezTo>
                      <a:pt x="169745" y="0"/>
                      <a:pt x="201192" y="11834"/>
                      <a:pt x="226214" y="35504"/>
                    </a:cubicBezTo>
                    <a:cubicBezTo>
                      <a:pt x="251236" y="59174"/>
                      <a:pt x="263748" y="88592"/>
                      <a:pt x="263748" y="123758"/>
                    </a:cubicBezTo>
                    <a:cubicBezTo>
                      <a:pt x="263748" y="160277"/>
                      <a:pt x="251236" y="191047"/>
                      <a:pt x="226214" y="216069"/>
                    </a:cubicBezTo>
                    <a:cubicBezTo>
                      <a:pt x="201192" y="241092"/>
                      <a:pt x="169745" y="253603"/>
                      <a:pt x="131874" y="253603"/>
                    </a:cubicBezTo>
                    <a:cubicBezTo>
                      <a:pt x="94002" y="253603"/>
                      <a:pt x="62556" y="241430"/>
                      <a:pt x="37534" y="217084"/>
                    </a:cubicBezTo>
                    <a:cubicBezTo>
                      <a:pt x="12511" y="192738"/>
                      <a:pt x="0" y="162982"/>
                      <a:pt x="0" y="127816"/>
                    </a:cubicBezTo>
                    <a:cubicBezTo>
                      <a:pt x="0" y="92649"/>
                      <a:pt x="12511" y="62555"/>
                      <a:pt x="37534" y="37533"/>
                    </a:cubicBezTo>
                    <a:cubicBezTo>
                      <a:pt x="62556" y="12511"/>
                      <a:pt x="94002" y="0"/>
                      <a:pt x="131874" y="0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90500" dist="88900" dir="18900000" algn="bl" rotWithShape="0">
                  <a:prstClr val="black"/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o-RO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DBF6099C-1999-D6A6-E96A-40EA36C49F9F}"/>
                  </a:ext>
                </a:extLst>
              </p:cNvPr>
              <p:cNvSpPr/>
              <p:nvPr/>
            </p:nvSpPr>
            <p:spPr>
              <a:xfrm>
                <a:off x="6658269" y="3412225"/>
                <a:ext cx="194768" cy="1075277"/>
              </a:xfrm>
              <a:custGeom>
                <a:avLst/>
                <a:gdLst/>
                <a:ahLst/>
                <a:cxnLst/>
                <a:rect l="l" t="t" r="r" b="b"/>
                <a:pathLst>
                  <a:path w="194768" h="1075277">
                    <a:moveTo>
                      <a:pt x="0" y="0"/>
                    </a:moveTo>
                    <a:lnTo>
                      <a:pt x="194768" y="0"/>
                    </a:lnTo>
                    <a:lnTo>
                      <a:pt x="194768" y="1075277"/>
                    </a:lnTo>
                    <a:lnTo>
                      <a:pt x="0" y="107527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90500" dist="88900" dir="18900000" algn="bl" rotWithShape="0">
                  <a:prstClr val="black"/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o-RO"/>
              </a:p>
            </p:txBody>
          </p:sp>
        </p:grp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0B502C95-655F-7750-9254-57DE30614EAE}"/>
                </a:ext>
              </a:extLst>
            </p:cNvPr>
            <p:cNvSpPr/>
            <p:nvPr/>
          </p:nvSpPr>
          <p:spPr>
            <a:xfrm>
              <a:off x="6574586" y="4168762"/>
              <a:ext cx="275978" cy="293535"/>
            </a:xfrm>
            <a:custGeom>
              <a:avLst/>
              <a:gdLst/>
              <a:ahLst/>
              <a:cxnLst/>
              <a:rect l="l" t="t" r="r" b="b"/>
              <a:pathLst>
                <a:path w="1020499" h="1085421">
                  <a:moveTo>
                    <a:pt x="574158" y="0"/>
                  </a:moveTo>
                  <a:cubicBezTo>
                    <a:pt x="710765" y="0"/>
                    <a:pt x="819307" y="39562"/>
                    <a:pt x="899784" y="118686"/>
                  </a:cubicBezTo>
                  <a:cubicBezTo>
                    <a:pt x="980261" y="197810"/>
                    <a:pt x="1020499" y="313791"/>
                    <a:pt x="1020499" y="466630"/>
                  </a:cubicBezTo>
                  <a:lnTo>
                    <a:pt x="1020499" y="1085421"/>
                  </a:lnTo>
                  <a:lnTo>
                    <a:pt x="825732" y="1085421"/>
                  </a:lnTo>
                  <a:lnTo>
                    <a:pt x="825732" y="488947"/>
                  </a:lnTo>
                  <a:cubicBezTo>
                    <a:pt x="825732" y="384800"/>
                    <a:pt x="800710" y="306352"/>
                    <a:pt x="750666" y="253603"/>
                  </a:cubicBezTo>
                  <a:cubicBezTo>
                    <a:pt x="700621" y="200854"/>
                    <a:pt x="628936" y="174479"/>
                    <a:pt x="535610" y="174479"/>
                  </a:cubicBezTo>
                  <a:cubicBezTo>
                    <a:pt x="430111" y="174479"/>
                    <a:pt x="346929" y="205249"/>
                    <a:pt x="286065" y="266790"/>
                  </a:cubicBezTo>
                  <a:cubicBezTo>
                    <a:pt x="225200" y="328331"/>
                    <a:pt x="194768" y="416585"/>
                    <a:pt x="194768" y="531552"/>
                  </a:cubicBezTo>
                  <a:lnTo>
                    <a:pt x="194768" y="1085421"/>
                  </a:lnTo>
                  <a:lnTo>
                    <a:pt x="0" y="1085421"/>
                  </a:lnTo>
                  <a:lnTo>
                    <a:pt x="0" y="10144"/>
                  </a:lnTo>
                  <a:lnTo>
                    <a:pt x="186652" y="10144"/>
                  </a:lnTo>
                  <a:lnTo>
                    <a:pt x="186652" y="172450"/>
                  </a:lnTo>
                  <a:cubicBezTo>
                    <a:pt x="225876" y="116995"/>
                    <a:pt x="278964" y="74390"/>
                    <a:pt x="345915" y="44634"/>
                  </a:cubicBezTo>
                  <a:cubicBezTo>
                    <a:pt x="412866" y="14878"/>
                    <a:pt x="488947" y="0"/>
                    <a:pt x="574158" y="0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190500" dist="88900" dir="18900000" algn="bl" rotWithShape="0">
                <a:prstClr val="black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o-RO"/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8CA75352-AB61-E3A6-BE24-B1643EFF009C}"/>
                </a:ext>
              </a:extLst>
            </p:cNvPr>
            <p:cNvGrpSpPr/>
            <p:nvPr/>
          </p:nvGrpSpPr>
          <p:grpSpPr>
            <a:xfrm>
              <a:off x="6484000" y="4050252"/>
              <a:ext cx="71326" cy="415337"/>
              <a:chOff x="6623779" y="2951682"/>
              <a:chExt cx="263748" cy="1535820"/>
            </a:xfrm>
            <a:grpFill/>
          </p:grpSpPr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7C79D268-B023-78B6-245B-110415167754}"/>
                  </a:ext>
                </a:extLst>
              </p:cNvPr>
              <p:cNvSpPr/>
              <p:nvPr/>
            </p:nvSpPr>
            <p:spPr>
              <a:xfrm>
                <a:off x="6623779" y="2951682"/>
                <a:ext cx="263748" cy="253603"/>
              </a:xfrm>
              <a:custGeom>
                <a:avLst/>
                <a:gdLst/>
                <a:ahLst/>
                <a:cxnLst/>
                <a:rect l="l" t="t" r="r" b="b"/>
                <a:pathLst>
                  <a:path w="263748" h="253603">
                    <a:moveTo>
                      <a:pt x="131874" y="0"/>
                    </a:moveTo>
                    <a:cubicBezTo>
                      <a:pt x="169745" y="0"/>
                      <a:pt x="201192" y="11834"/>
                      <a:pt x="226214" y="35504"/>
                    </a:cubicBezTo>
                    <a:cubicBezTo>
                      <a:pt x="251236" y="59174"/>
                      <a:pt x="263748" y="88592"/>
                      <a:pt x="263748" y="123758"/>
                    </a:cubicBezTo>
                    <a:cubicBezTo>
                      <a:pt x="263748" y="160277"/>
                      <a:pt x="251236" y="191047"/>
                      <a:pt x="226214" y="216069"/>
                    </a:cubicBezTo>
                    <a:cubicBezTo>
                      <a:pt x="201192" y="241092"/>
                      <a:pt x="169745" y="253603"/>
                      <a:pt x="131874" y="253603"/>
                    </a:cubicBezTo>
                    <a:cubicBezTo>
                      <a:pt x="94002" y="253603"/>
                      <a:pt x="62556" y="241430"/>
                      <a:pt x="37534" y="217084"/>
                    </a:cubicBezTo>
                    <a:cubicBezTo>
                      <a:pt x="12511" y="192738"/>
                      <a:pt x="0" y="162982"/>
                      <a:pt x="0" y="127816"/>
                    </a:cubicBezTo>
                    <a:cubicBezTo>
                      <a:pt x="0" y="92649"/>
                      <a:pt x="12511" y="62555"/>
                      <a:pt x="37534" y="37533"/>
                    </a:cubicBezTo>
                    <a:cubicBezTo>
                      <a:pt x="62556" y="12511"/>
                      <a:pt x="94002" y="0"/>
                      <a:pt x="131874" y="0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90500" dist="88900" dir="18900000" algn="bl" rotWithShape="0">
                  <a:prstClr val="black"/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o-RO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C459D42E-1E93-C4FF-20E2-E04DA979A9D8}"/>
                  </a:ext>
                </a:extLst>
              </p:cNvPr>
              <p:cNvSpPr/>
              <p:nvPr/>
            </p:nvSpPr>
            <p:spPr>
              <a:xfrm>
                <a:off x="6658269" y="3412225"/>
                <a:ext cx="194768" cy="1075277"/>
              </a:xfrm>
              <a:custGeom>
                <a:avLst/>
                <a:gdLst/>
                <a:ahLst/>
                <a:cxnLst/>
                <a:rect l="l" t="t" r="r" b="b"/>
                <a:pathLst>
                  <a:path w="194768" h="1075277">
                    <a:moveTo>
                      <a:pt x="0" y="0"/>
                    </a:moveTo>
                    <a:lnTo>
                      <a:pt x="194768" y="0"/>
                    </a:lnTo>
                    <a:lnTo>
                      <a:pt x="194768" y="1075277"/>
                    </a:lnTo>
                    <a:lnTo>
                      <a:pt x="0" y="107527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90500" dist="88900" dir="18900000" algn="bl" rotWithShape="0">
                  <a:prstClr val="black"/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o-RO"/>
              </a:p>
            </p:txBody>
          </p:sp>
        </p:grp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649064F0-7FA1-57D6-83DE-9FDCCB20678E}"/>
                </a:ext>
              </a:extLst>
            </p:cNvPr>
            <p:cNvSpPr/>
            <p:nvPr/>
          </p:nvSpPr>
          <p:spPr>
            <a:xfrm>
              <a:off x="6176274" y="4178261"/>
              <a:ext cx="301217" cy="399976"/>
            </a:xfrm>
            <a:custGeom>
              <a:avLst/>
              <a:gdLst/>
              <a:ahLst/>
              <a:cxnLst/>
              <a:rect l="l" t="t" r="r" b="b"/>
              <a:pathLst>
                <a:path w="1113825" h="1479013">
                  <a:moveTo>
                    <a:pt x="570100" y="0"/>
                  </a:moveTo>
                  <a:cubicBezTo>
                    <a:pt x="674246" y="0"/>
                    <a:pt x="767572" y="22993"/>
                    <a:pt x="850078" y="68980"/>
                  </a:cubicBezTo>
                  <a:cubicBezTo>
                    <a:pt x="932583" y="114967"/>
                    <a:pt x="997168" y="179213"/>
                    <a:pt x="1043831" y="261718"/>
                  </a:cubicBezTo>
                  <a:cubicBezTo>
                    <a:pt x="1090494" y="344224"/>
                    <a:pt x="1113825" y="439579"/>
                    <a:pt x="1113825" y="547783"/>
                  </a:cubicBezTo>
                  <a:cubicBezTo>
                    <a:pt x="1113825" y="655987"/>
                    <a:pt x="1090494" y="751680"/>
                    <a:pt x="1043831" y="834861"/>
                  </a:cubicBezTo>
                  <a:cubicBezTo>
                    <a:pt x="997168" y="918043"/>
                    <a:pt x="932583" y="982627"/>
                    <a:pt x="850078" y="1028614"/>
                  </a:cubicBezTo>
                  <a:cubicBezTo>
                    <a:pt x="767572" y="1074601"/>
                    <a:pt x="674246" y="1097594"/>
                    <a:pt x="570100" y="1097594"/>
                  </a:cubicBezTo>
                  <a:cubicBezTo>
                    <a:pt x="493004" y="1097594"/>
                    <a:pt x="422334" y="1082716"/>
                    <a:pt x="358088" y="1052960"/>
                  </a:cubicBezTo>
                  <a:cubicBezTo>
                    <a:pt x="293842" y="1023204"/>
                    <a:pt x="239402" y="979922"/>
                    <a:pt x="194768" y="923115"/>
                  </a:cubicBezTo>
                  <a:lnTo>
                    <a:pt x="194768" y="1479013"/>
                  </a:lnTo>
                  <a:lnTo>
                    <a:pt x="0" y="1479013"/>
                  </a:lnTo>
                  <a:lnTo>
                    <a:pt x="0" y="10144"/>
                  </a:lnTo>
                  <a:lnTo>
                    <a:pt x="186652" y="10144"/>
                  </a:lnTo>
                  <a:lnTo>
                    <a:pt x="186652" y="180565"/>
                  </a:lnTo>
                  <a:cubicBezTo>
                    <a:pt x="229934" y="121053"/>
                    <a:pt x="284712" y="76081"/>
                    <a:pt x="350987" y="45648"/>
                  </a:cubicBezTo>
                  <a:cubicBezTo>
                    <a:pt x="417262" y="15216"/>
                    <a:pt x="490300" y="0"/>
                    <a:pt x="570100" y="0"/>
                  </a:cubicBezTo>
                  <a:close/>
                  <a:moveTo>
                    <a:pt x="553869" y="170421"/>
                  </a:moveTo>
                  <a:cubicBezTo>
                    <a:pt x="486242" y="170421"/>
                    <a:pt x="425039" y="186314"/>
                    <a:pt x="370261" y="218099"/>
                  </a:cubicBezTo>
                  <a:cubicBezTo>
                    <a:pt x="315483" y="249883"/>
                    <a:pt x="272201" y="294179"/>
                    <a:pt x="240416" y="350987"/>
                  </a:cubicBezTo>
                  <a:cubicBezTo>
                    <a:pt x="208631" y="407794"/>
                    <a:pt x="192739" y="473392"/>
                    <a:pt x="192739" y="547783"/>
                  </a:cubicBezTo>
                  <a:cubicBezTo>
                    <a:pt x="192739" y="622173"/>
                    <a:pt x="208293" y="688110"/>
                    <a:pt x="239402" y="745593"/>
                  </a:cubicBezTo>
                  <a:cubicBezTo>
                    <a:pt x="270510" y="803076"/>
                    <a:pt x="313792" y="847711"/>
                    <a:pt x="369246" y="879495"/>
                  </a:cubicBezTo>
                  <a:cubicBezTo>
                    <a:pt x="424701" y="911280"/>
                    <a:pt x="486242" y="927173"/>
                    <a:pt x="553869" y="927173"/>
                  </a:cubicBezTo>
                  <a:cubicBezTo>
                    <a:pt x="622849" y="927173"/>
                    <a:pt x="684728" y="911280"/>
                    <a:pt x="739507" y="879495"/>
                  </a:cubicBezTo>
                  <a:cubicBezTo>
                    <a:pt x="794285" y="847711"/>
                    <a:pt x="837567" y="803076"/>
                    <a:pt x="869352" y="745593"/>
                  </a:cubicBezTo>
                  <a:cubicBezTo>
                    <a:pt x="901136" y="688110"/>
                    <a:pt x="917029" y="622173"/>
                    <a:pt x="917029" y="547783"/>
                  </a:cubicBezTo>
                  <a:cubicBezTo>
                    <a:pt x="917029" y="473392"/>
                    <a:pt x="901136" y="407455"/>
                    <a:pt x="869352" y="349972"/>
                  </a:cubicBezTo>
                  <a:cubicBezTo>
                    <a:pt x="837567" y="292489"/>
                    <a:pt x="794285" y="248193"/>
                    <a:pt x="739507" y="217084"/>
                  </a:cubicBezTo>
                  <a:cubicBezTo>
                    <a:pt x="684728" y="185975"/>
                    <a:pt x="622849" y="170421"/>
                    <a:pt x="553869" y="170421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190500" dist="88900" dir="18900000" algn="bl" rotWithShape="0">
                <a:prstClr val="black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o-RO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5685AD14-FE90-6936-2414-FEBC07D57668}"/>
                </a:ext>
              </a:extLst>
            </p:cNvPr>
            <p:cNvSpPr/>
            <p:nvPr/>
          </p:nvSpPr>
          <p:spPr>
            <a:xfrm>
              <a:off x="5868795" y="4178262"/>
              <a:ext cx="302314" cy="296827"/>
            </a:xfrm>
            <a:custGeom>
              <a:avLst/>
              <a:gdLst/>
              <a:ahLst/>
              <a:cxnLst/>
              <a:rect l="l" t="t" r="r" b="b"/>
              <a:pathLst>
                <a:path w="1117882" h="1097594">
                  <a:moveTo>
                    <a:pt x="559956" y="0"/>
                  </a:moveTo>
                  <a:cubicBezTo>
                    <a:pt x="666807" y="0"/>
                    <a:pt x="762500" y="23331"/>
                    <a:pt x="847034" y="69994"/>
                  </a:cubicBezTo>
                  <a:cubicBezTo>
                    <a:pt x="931569" y="116657"/>
                    <a:pt x="997844" y="181580"/>
                    <a:pt x="1045859" y="264761"/>
                  </a:cubicBezTo>
                  <a:cubicBezTo>
                    <a:pt x="1093875" y="347943"/>
                    <a:pt x="1117882" y="442284"/>
                    <a:pt x="1117882" y="547783"/>
                  </a:cubicBezTo>
                  <a:cubicBezTo>
                    <a:pt x="1117882" y="653281"/>
                    <a:pt x="1093875" y="747622"/>
                    <a:pt x="1045859" y="830804"/>
                  </a:cubicBezTo>
                  <a:cubicBezTo>
                    <a:pt x="997844" y="913985"/>
                    <a:pt x="931569" y="979246"/>
                    <a:pt x="847034" y="1026585"/>
                  </a:cubicBezTo>
                  <a:cubicBezTo>
                    <a:pt x="762500" y="1073925"/>
                    <a:pt x="666807" y="1097594"/>
                    <a:pt x="559956" y="1097594"/>
                  </a:cubicBezTo>
                  <a:cubicBezTo>
                    <a:pt x="453104" y="1097594"/>
                    <a:pt x="357073" y="1073925"/>
                    <a:pt x="271862" y="1026585"/>
                  </a:cubicBezTo>
                  <a:cubicBezTo>
                    <a:pt x="186652" y="979246"/>
                    <a:pt x="120039" y="913985"/>
                    <a:pt x="72023" y="830804"/>
                  </a:cubicBezTo>
                  <a:cubicBezTo>
                    <a:pt x="24008" y="747622"/>
                    <a:pt x="0" y="653281"/>
                    <a:pt x="0" y="547783"/>
                  </a:cubicBezTo>
                  <a:cubicBezTo>
                    <a:pt x="0" y="442284"/>
                    <a:pt x="24008" y="347943"/>
                    <a:pt x="72023" y="264761"/>
                  </a:cubicBezTo>
                  <a:cubicBezTo>
                    <a:pt x="120039" y="181580"/>
                    <a:pt x="186652" y="116657"/>
                    <a:pt x="271862" y="69994"/>
                  </a:cubicBezTo>
                  <a:cubicBezTo>
                    <a:pt x="357073" y="23331"/>
                    <a:pt x="453104" y="0"/>
                    <a:pt x="559956" y="0"/>
                  </a:cubicBezTo>
                  <a:close/>
                  <a:moveTo>
                    <a:pt x="559956" y="170421"/>
                  </a:moveTo>
                  <a:cubicBezTo>
                    <a:pt x="490976" y="170421"/>
                    <a:pt x="429096" y="185975"/>
                    <a:pt x="374318" y="217084"/>
                  </a:cubicBezTo>
                  <a:cubicBezTo>
                    <a:pt x="319540" y="248193"/>
                    <a:pt x="276258" y="292489"/>
                    <a:pt x="244473" y="349972"/>
                  </a:cubicBezTo>
                  <a:cubicBezTo>
                    <a:pt x="212688" y="407455"/>
                    <a:pt x="196796" y="473392"/>
                    <a:pt x="196796" y="547783"/>
                  </a:cubicBezTo>
                  <a:cubicBezTo>
                    <a:pt x="196796" y="622173"/>
                    <a:pt x="212688" y="688110"/>
                    <a:pt x="244473" y="745593"/>
                  </a:cubicBezTo>
                  <a:cubicBezTo>
                    <a:pt x="276258" y="803076"/>
                    <a:pt x="319540" y="847711"/>
                    <a:pt x="374318" y="879495"/>
                  </a:cubicBezTo>
                  <a:cubicBezTo>
                    <a:pt x="429096" y="911280"/>
                    <a:pt x="490976" y="927173"/>
                    <a:pt x="559956" y="927173"/>
                  </a:cubicBezTo>
                  <a:cubicBezTo>
                    <a:pt x="628936" y="927173"/>
                    <a:pt x="690815" y="911280"/>
                    <a:pt x="745593" y="879495"/>
                  </a:cubicBezTo>
                  <a:cubicBezTo>
                    <a:pt x="800371" y="847711"/>
                    <a:pt x="843315" y="803076"/>
                    <a:pt x="874423" y="745593"/>
                  </a:cubicBezTo>
                  <a:cubicBezTo>
                    <a:pt x="905532" y="688110"/>
                    <a:pt x="921086" y="622173"/>
                    <a:pt x="921086" y="547783"/>
                  </a:cubicBezTo>
                  <a:cubicBezTo>
                    <a:pt x="921086" y="473392"/>
                    <a:pt x="905532" y="407455"/>
                    <a:pt x="874423" y="349972"/>
                  </a:cubicBezTo>
                  <a:cubicBezTo>
                    <a:pt x="843315" y="292489"/>
                    <a:pt x="800371" y="248193"/>
                    <a:pt x="745593" y="217084"/>
                  </a:cubicBezTo>
                  <a:cubicBezTo>
                    <a:pt x="690815" y="185975"/>
                    <a:pt x="628936" y="170421"/>
                    <a:pt x="559956" y="170421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190500" dist="88900" dir="18900000" algn="bl" rotWithShape="0">
                <a:prstClr val="black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o-RO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533D202A-07DA-4F68-DA89-CCEE724FA6F1}"/>
                </a:ext>
              </a:extLst>
            </p:cNvPr>
            <p:cNvSpPr txBox="1"/>
            <p:nvPr/>
          </p:nvSpPr>
          <p:spPr>
            <a:xfrm>
              <a:off x="5429457" y="4189673"/>
              <a:ext cx="279521" cy="286403"/>
            </a:xfrm>
            <a:custGeom>
              <a:avLst/>
              <a:gdLst/>
              <a:ahLst/>
              <a:cxnLst/>
              <a:rect l="l" t="t" r="r" b="b"/>
              <a:pathLst>
                <a:path w="804672" h="824484">
                  <a:moveTo>
                    <a:pt x="405384" y="0"/>
                  </a:moveTo>
                  <a:cubicBezTo>
                    <a:pt x="482600" y="0"/>
                    <a:pt x="551434" y="17526"/>
                    <a:pt x="611886" y="52578"/>
                  </a:cubicBezTo>
                  <a:cubicBezTo>
                    <a:pt x="672338" y="87630"/>
                    <a:pt x="719582" y="136652"/>
                    <a:pt x="753618" y="199644"/>
                  </a:cubicBezTo>
                  <a:cubicBezTo>
                    <a:pt x="787654" y="262636"/>
                    <a:pt x="804672" y="334772"/>
                    <a:pt x="804672" y="416052"/>
                  </a:cubicBezTo>
                  <a:cubicBezTo>
                    <a:pt x="804672" y="427228"/>
                    <a:pt x="803656" y="441960"/>
                    <a:pt x="801624" y="460248"/>
                  </a:cubicBezTo>
                  <a:lnTo>
                    <a:pt x="146304" y="460248"/>
                  </a:lnTo>
                  <a:cubicBezTo>
                    <a:pt x="155448" y="531368"/>
                    <a:pt x="186690" y="588518"/>
                    <a:pt x="240030" y="631698"/>
                  </a:cubicBezTo>
                  <a:cubicBezTo>
                    <a:pt x="293370" y="674878"/>
                    <a:pt x="359664" y="696468"/>
                    <a:pt x="438912" y="696468"/>
                  </a:cubicBezTo>
                  <a:cubicBezTo>
                    <a:pt x="535432" y="696468"/>
                    <a:pt x="613156" y="663956"/>
                    <a:pt x="672084" y="598932"/>
                  </a:cubicBezTo>
                  <a:lnTo>
                    <a:pt x="752856" y="693420"/>
                  </a:lnTo>
                  <a:cubicBezTo>
                    <a:pt x="716280" y="736092"/>
                    <a:pt x="670814" y="768604"/>
                    <a:pt x="616458" y="790956"/>
                  </a:cubicBezTo>
                  <a:cubicBezTo>
                    <a:pt x="562102" y="813308"/>
                    <a:pt x="501396" y="824484"/>
                    <a:pt x="434340" y="824484"/>
                  </a:cubicBezTo>
                  <a:cubicBezTo>
                    <a:pt x="348996" y="824484"/>
                    <a:pt x="273304" y="806958"/>
                    <a:pt x="207264" y="771906"/>
                  </a:cubicBezTo>
                  <a:cubicBezTo>
                    <a:pt x="141224" y="736854"/>
                    <a:pt x="90170" y="687832"/>
                    <a:pt x="54102" y="624840"/>
                  </a:cubicBezTo>
                  <a:cubicBezTo>
                    <a:pt x="18034" y="561848"/>
                    <a:pt x="0" y="490728"/>
                    <a:pt x="0" y="411480"/>
                  </a:cubicBezTo>
                  <a:cubicBezTo>
                    <a:pt x="0" y="333248"/>
                    <a:pt x="17526" y="262636"/>
                    <a:pt x="52578" y="199644"/>
                  </a:cubicBezTo>
                  <a:cubicBezTo>
                    <a:pt x="87630" y="136652"/>
                    <a:pt x="135890" y="87630"/>
                    <a:pt x="197358" y="52578"/>
                  </a:cubicBezTo>
                  <a:cubicBezTo>
                    <a:pt x="258826" y="17526"/>
                    <a:pt x="328168" y="0"/>
                    <a:pt x="405384" y="0"/>
                  </a:cubicBezTo>
                  <a:close/>
                  <a:moveTo>
                    <a:pt x="405384" y="123444"/>
                  </a:moveTo>
                  <a:cubicBezTo>
                    <a:pt x="335280" y="123444"/>
                    <a:pt x="276606" y="144780"/>
                    <a:pt x="229362" y="187452"/>
                  </a:cubicBezTo>
                  <a:cubicBezTo>
                    <a:pt x="182118" y="230124"/>
                    <a:pt x="154432" y="286004"/>
                    <a:pt x="146304" y="355092"/>
                  </a:cubicBezTo>
                  <a:lnTo>
                    <a:pt x="664464" y="355092"/>
                  </a:lnTo>
                  <a:cubicBezTo>
                    <a:pt x="656336" y="287020"/>
                    <a:pt x="628650" y="231394"/>
                    <a:pt x="581406" y="188214"/>
                  </a:cubicBezTo>
                  <a:cubicBezTo>
                    <a:pt x="534162" y="145034"/>
                    <a:pt x="475488" y="123444"/>
                    <a:pt x="405384" y="123444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190500" dist="88900" dir="18900000" algn="bl" rotWithShape="0">
                <a:prstClr val="black"/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o-RO" sz="12000" dirty="0">
                <a:latin typeface="Montserrat Medium" panose="00000600000000000000" pitchFamily="2" charset="0"/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E72632EB-0643-16CF-2C22-7C1CF995182D}"/>
                </a:ext>
              </a:extLst>
            </p:cNvPr>
            <p:cNvSpPr/>
            <p:nvPr/>
          </p:nvSpPr>
          <p:spPr>
            <a:xfrm>
              <a:off x="5125189" y="4065675"/>
              <a:ext cx="301217" cy="410401"/>
            </a:xfrm>
            <a:custGeom>
              <a:avLst/>
              <a:gdLst/>
              <a:ahLst/>
              <a:cxnLst/>
              <a:rect l="l" t="t" r="r" b="b"/>
              <a:pathLst>
                <a:path w="1113825" h="1517561">
                  <a:moveTo>
                    <a:pt x="919058" y="0"/>
                  </a:moveTo>
                  <a:lnTo>
                    <a:pt x="1113825" y="0"/>
                  </a:lnTo>
                  <a:lnTo>
                    <a:pt x="1113825" y="1505388"/>
                  </a:lnTo>
                  <a:lnTo>
                    <a:pt x="927173" y="1505388"/>
                  </a:lnTo>
                  <a:lnTo>
                    <a:pt x="927173" y="1334967"/>
                  </a:lnTo>
                  <a:cubicBezTo>
                    <a:pt x="883891" y="1394479"/>
                    <a:pt x="829113" y="1439789"/>
                    <a:pt x="762838" y="1470898"/>
                  </a:cubicBezTo>
                  <a:cubicBezTo>
                    <a:pt x="696563" y="1502007"/>
                    <a:pt x="623525" y="1517561"/>
                    <a:pt x="543725" y="1517561"/>
                  </a:cubicBezTo>
                  <a:cubicBezTo>
                    <a:pt x="439579" y="1517561"/>
                    <a:pt x="346253" y="1494568"/>
                    <a:pt x="263747" y="1448581"/>
                  </a:cubicBezTo>
                  <a:cubicBezTo>
                    <a:pt x="181242" y="1402594"/>
                    <a:pt x="116657" y="1338010"/>
                    <a:pt x="69994" y="1254828"/>
                  </a:cubicBezTo>
                  <a:cubicBezTo>
                    <a:pt x="23331" y="1171647"/>
                    <a:pt x="0" y="1075954"/>
                    <a:pt x="0" y="967750"/>
                  </a:cubicBezTo>
                  <a:cubicBezTo>
                    <a:pt x="0" y="859546"/>
                    <a:pt x="23331" y="764191"/>
                    <a:pt x="69994" y="681685"/>
                  </a:cubicBezTo>
                  <a:cubicBezTo>
                    <a:pt x="116657" y="599180"/>
                    <a:pt x="181242" y="534934"/>
                    <a:pt x="263747" y="488947"/>
                  </a:cubicBezTo>
                  <a:cubicBezTo>
                    <a:pt x="346253" y="442960"/>
                    <a:pt x="439579" y="419967"/>
                    <a:pt x="543725" y="419967"/>
                  </a:cubicBezTo>
                  <a:cubicBezTo>
                    <a:pt x="620820" y="419967"/>
                    <a:pt x="691829" y="434507"/>
                    <a:pt x="756752" y="463587"/>
                  </a:cubicBezTo>
                  <a:cubicBezTo>
                    <a:pt x="821674" y="492666"/>
                    <a:pt x="875776" y="535610"/>
                    <a:pt x="919058" y="592417"/>
                  </a:cubicBezTo>
                  <a:lnTo>
                    <a:pt x="919058" y="0"/>
                  </a:lnTo>
                  <a:close/>
                  <a:moveTo>
                    <a:pt x="559956" y="590388"/>
                  </a:moveTo>
                  <a:cubicBezTo>
                    <a:pt x="490976" y="590388"/>
                    <a:pt x="429096" y="605942"/>
                    <a:pt x="374318" y="637051"/>
                  </a:cubicBezTo>
                  <a:cubicBezTo>
                    <a:pt x="319540" y="668160"/>
                    <a:pt x="276258" y="712456"/>
                    <a:pt x="244473" y="769939"/>
                  </a:cubicBezTo>
                  <a:cubicBezTo>
                    <a:pt x="212688" y="827422"/>
                    <a:pt x="196796" y="893359"/>
                    <a:pt x="196796" y="967750"/>
                  </a:cubicBezTo>
                  <a:cubicBezTo>
                    <a:pt x="196796" y="1042140"/>
                    <a:pt x="212688" y="1108077"/>
                    <a:pt x="244473" y="1165560"/>
                  </a:cubicBezTo>
                  <a:cubicBezTo>
                    <a:pt x="276258" y="1223043"/>
                    <a:pt x="319540" y="1267678"/>
                    <a:pt x="374318" y="1299462"/>
                  </a:cubicBezTo>
                  <a:cubicBezTo>
                    <a:pt x="429096" y="1331247"/>
                    <a:pt x="490976" y="1347140"/>
                    <a:pt x="559956" y="1347140"/>
                  </a:cubicBezTo>
                  <a:cubicBezTo>
                    <a:pt x="627583" y="1347140"/>
                    <a:pt x="689124" y="1331247"/>
                    <a:pt x="744579" y="1299462"/>
                  </a:cubicBezTo>
                  <a:cubicBezTo>
                    <a:pt x="800033" y="1267678"/>
                    <a:pt x="843315" y="1223043"/>
                    <a:pt x="874423" y="1165560"/>
                  </a:cubicBezTo>
                  <a:cubicBezTo>
                    <a:pt x="905532" y="1108077"/>
                    <a:pt x="921086" y="1042140"/>
                    <a:pt x="921086" y="967750"/>
                  </a:cubicBezTo>
                  <a:cubicBezTo>
                    <a:pt x="921086" y="893359"/>
                    <a:pt x="905532" y="827422"/>
                    <a:pt x="874423" y="769939"/>
                  </a:cubicBezTo>
                  <a:cubicBezTo>
                    <a:pt x="843315" y="712456"/>
                    <a:pt x="800033" y="668160"/>
                    <a:pt x="744579" y="637051"/>
                  </a:cubicBezTo>
                  <a:cubicBezTo>
                    <a:pt x="689124" y="605942"/>
                    <a:pt x="627583" y="590388"/>
                    <a:pt x="559956" y="590388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190500" dist="88900" dir="18900000" algn="bl" rotWithShape="0">
                <a:prstClr val="black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o-RO"/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BFF2DBAA-76CB-2851-1971-FD660D43AD38}"/>
                </a:ext>
              </a:extLst>
            </p:cNvPr>
            <p:cNvGrpSpPr/>
            <p:nvPr/>
          </p:nvGrpSpPr>
          <p:grpSpPr>
            <a:xfrm>
              <a:off x="4808336" y="4056707"/>
              <a:ext cx="165148" cy="525071"/>
              <a:chOff x="3624533" y="4527204"/>
              <a:chExt cx="610676" cy="1941584"/>
            </a:xfrm>
            <a:grpFill/>
          </p:grpSpPr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296D6A3C-D0D1-ECBF-4950-C0EF165F860C}"/>
                  </a:ext>
                </a:extLst>
              </p:cNvPr>
              <p:cNvSpPr/>
              <p:nvPr/>
            </p:nvSpPr>
            <p:spPr>
              <a:xfrm>
                <a:off x="3971461" y="4527204"/>
                <a:ext cx="263748" cy="253603"/>
              </a:xfrm>
              <a:custGeom>
                <a:avLst/>
                <a:gdLst/>
                <a:ahLst/>
                <a:cxnLst/>
                <a:rect l="l" t="t" r="r" b="b"/>
                <a:pathLst>
                  <a:path w="263748" h="253603">
                    <a:moveTo>
                      <a:pt x="131874" y="0"/>
                    </a:moveTo>
                    <a:cubicBezTo>
                      <a:pt x="169745" y="0"/>
                      <a:pt x="201192" y="11834"/>
                      <a:pt x="226214" y="35504"/>
                    </a:cubicBezTo>
                    <a:cubicBezTo>
                      <a:pt x="251237" y="59174"/>
                      <a:pt x="263748" y="88592"/>
                      <a:pt x="263748" y="123758"/>
                    </a:cubicBezTo>
                    <a:cubicBezTo>
                      <a:pt x="263748" y="160277"/>
                      <a:pt x="251237" y="191047"/>
                      <a:pt x="226214" y="216070"/>
                    </a:cubicBezTo>
                    <a:cubicBezTo>
                      <a:pt x="201192" y="241092"/>
                      <a:pt x="169745" y="253603"/>
                      <a:pt x="131874" y="253603"/>
                    </a:cubicBezTo>
                    <a:cubicBezTo>
                      <a:pt x="94003" y="253603"/>
                      <a:pt x="62556" y="241430"/>
                      <a:pt x="37534" y="217084"/>
                    </a:cubicBezTo>
                    <a:cubicBezTo>
                      <a:pt x="12511" y="192738"/>
                      <a:pt x="0" y="162982"/>
                      <a:pt x="0" y="127816"/>
                    </a:cubicBezTo>
                    <a:cubicBezTo>
                      <a:pt x="0" y="92649"/>
                      <a:pt x="12511" y="62555"/>
                      <a:pt x="37534" y="37533"/>
                    </a:cubicBezTo>
                    <a:cubicBezTo>
                      <a:pt x="62556" y="12511"/>
                      <a:pt x="94003" y="0"/>
                      <a:pt x="131874" y="0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90500" dist="88900" dir="18900000" algn="bl" rotWithShape="0">
                  <a:prstClr val="black"/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o-RO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3231F852-3F8C-9911-F954-113E516C82C0}"/>
                  </a:ext>
                </a:extLst>
              </p:cNvPr>
              <p:cNvSpPr/>
              <p:nvPr/>
            </p:nvSpPr>
            <p:spPr>
              <a:xfrm>
                <a:off x="3624533" y="4987746"/>
                <a:ext cx="576187" cy="1481042"/>
              </a:xfrm>
              <a:custGeom>
                <a:avLst/>
                <a:gdLst/>
                <a:ahLst/>
                <a:cxnLst/>
                <a:rect l="l" t="t" r="r" b="b"/>
                <a:pathLst>
                  <a:path w="576187" h="1481042">
                    <a:moveTo>
                      <a:pt x="381419" y="0"/>
                    </a:moveTo>
                    <a:lnTo>
                      <a:pt x="576187" y="0"/>
                    </a:lnTo>
                    <a:lnTo>
                      <a:pt x="576187" y="1123969"/>
                    </a:lnTo>
                    <a:cubicBezTo>
                      <a:pt x="576187" y="1234878"/>
                      <a:pt x="546430" y="1322117"/>
                      <a:pt x="486918" y="1385687"/>
                    </a:cubicBezTo>
                    <a:cubicBezTo>
                      <a:pt x="427406" y="1449257"/>
                      <a:pt x="342872" y="1481042"/>
                      <a:pt x="233315" y="1481042"/>
                    </a:cubicBezTo>
                    <a:cubicBezTo>
                      <a:pt x="185976" y="1481042"/>
                      <a:pt x="142018" y="1475632"/>
                      <a:pt x="101441" y="1464812"/>
                    </a:cubicBezTo>
                    <a:cubicBezTo>
                      <a:pt x="60865" y="1453991"/>
                      <a:pt x="27051" y="1437761"/>
                      <a:pt x="0" y="1416120"/>
                    </a:cubicBezTo>
                    <a:lnTo>
                      <a:pt x="62894" y="1265987"/>
                    </a:lnTo>
                    <a:cubicBezTo>
                      <a:pt x="103470" y="1299800"/>
                      <a:pt x="156220" y="1316707"/>
                      <a:pt x="221142" y="1316707"/>
                    </a:cubicBezTo>
                    <a:cubicBezTo>
                      <a:pt x="272539" y="1316707"/>
                      <a:pt x="312101" y="1300815"/>
                      <a:pt x="339828" y="1269030"/>
                    </a:cubicBezTo>
                    <a:cubicBezTo>
                      <a:pt x="367556" y="1237245"/>
                      <a:pt x="381419" y="1190244"/>
                      <a:pt x="381419" y="1128027"/>
                    </a:cubicBezTo>
                    <a:lnTo>
                      <a:pt x="381419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90500" dist="88900" dir="18900000" algn="bl" rotWithShape="0">
                  <a:prstClr val="black"/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o-RO" dirty="0"/>
              </a:p>
            </p:txBody>
          </p:sp>
        </p:grp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1720657C-282B-C930-6D3F-BB7D63EE2FDC}"/>
                </a:ext>
              </a:extLst>
            </p:cNvPr>
            <p:cNvSpPr/>
            <p:nvPr/>
          </p:nvSpPr>
          <p:spPr>
            <a:xfrm>
              <a:off x="4632993" y="4170837"/>
              <a:ext cx="252935" cy="296828"/>
            </a:xfrm>
            <a:custGeom>
              <a:avLst/>
              <a:gdLst/>
              <a:ahLst/>
              <a:cxnLst/>
              <a:rect l="l" t="t" r="r" b="b"/>
              <a:pathLst>
                <a:path w="935289" h="1097594">
                  <a:moveTo>
                    <a:pt x="474746" y="0"/>
                  </a:moveTo>
                  <a:cubicBezTo>
                    <a:pt x="623526" y="0"/>
                    <a:pt x="737478" y="36519"/>
                    <a:pt x="816603" y="109556"/>
                  </a:cubicBezTo>
                  <a:cubicBezTo>
                    <a:pt x="895727" y="182594"/>
                    <a:pt x="935289" y="291474"/>
                    <a:pt x="935289" y="436197"/>
                  </a:cubicBezTo>
                  <a:lnTo>
                    <a:pt x="935289" y="1085421"/>
                  </a:lnTo>
                  <a:lnTo>
                    <a:pt x="750666" y="1085421"/>
                  </a:lnTo>
                  <a:lnTo>
                    <a:pt x="750666" y="943403"/>
                  </a:lnTo>
                  <a:cubicBezTo>
                    <a:pt x="718205" y="993448"/>
                    <a:pt x="671880" y="1031657"/>
                    <a:pt x="611691" y="1058032"/>
                  </a:cubicBezTo>
                  <a:cubicBezTo>
                    <a:pt x="551503" y="1084407"/>
                    <a:pt x="480156" y="1097594"/>
                    <a:pt x="397650" y="1097594"/>
                  </a:cubicBezTo>
                  <a:cubicBezTo>
                    <a:pt x="277273" y="1097594"/>
                    <a:pt x="180904" y="1068514"/>
                    <a:pt x="108543" y="1010355"/>
                  </a:cubicBezTo>
                  <a:cubicBezTo>
                    <a:pt x="36181" y="952195"/>
                    <a:pt x="0" y="875776"/>
                    <a:pt x="0" y="781097"/>
                  </a:cubicBezTo>
                  <a:cubicBezTo>
                    <a:pt x="0" y="686419"/>
                    <a:pt x="34491" y="610338"/>
                    <a:pt x="103471" y="552855"/>
                  </a:cubicBezTo>
                  <a:cubicBezTo>
                    <a:pt x="172451" y="495371"/>
                    <a:pt x="282007" y="466630"/>
                    <a:pt x="432140" y="466630"/>
                  </a:cubicBezTo>
                  <a:lnTo>
                    <a:pt x="740522" y="466630"/>
                  </a:lnTo>
                  <a:lnTo>
                    <a:pt x="740522" y="428082"/>
                  </a:lnTo>
                  <a:cubicBezTo>
                    <a:pt x="740522" y="344224"/>
                    <a:pt x="716176" y="279978"/>
                    <a:pt x="667484" y="235344"/>
                  </a:cubicBezTo>
                  <a:cubicBezTo>
                    <a:pt x="618792" y="190709"/>
                    <a:pt x="547107" y="168392"/>
                    <a:pt x="452428" y="168392"/>
                  </a:cubicBezTo>
                  <a:cubicBezTo>
                    <a:pt x="388859" y="168392"/>
                    <a:pt x="326641" y="178875"/>
                    <a:pt x="265777" y="199839"/>
                  </a:cubicBezTo>
                  <a:cubicBezTo>
                    <a:pt x="204912" y="220804"/>
                    <a:pt x="153515" y="248869"/>
                    <a:pt x="111586" y="284035"/>
                  </a:cubicBezTo>
                  <a:lnTo>
                    <a:pt x="30433" y="137960"/>
                  </a:lnTo>
                  <a:cubicBezTo>
                    <a:pt x="85887" y="93326"/>
                    <a:pt x="152162" y="59174"/>
                    <a:pt x="229258" y="35504"/>
                  </a:cubicBezTo>
                  <a:cubicBezTo>
                    <a:pt x="306353" y="11835"/>
                    <a:pt x="388182" y="0"/>
                    <a:pt x="474746" y="0"/>
                  </a:cubicBezTo>
                  <a:close/>
                  <a:moveTo>
                    <a:pt x="440256" y="606618"/>
                  </a:moveTo>
                  <a:cubicBezTo>
                    <a:pt x="275244" y="606618"/>
                    <a:pt x="192739" y="662073"/>
                    <a:pt x="192739" y="772982"/>
                  </a:cubicBezTo>
                  <a:cubicBezTo>
                    <a:pt x="192739" y="827084"/>
                    <a:pt x="213703" y="869689"/>
                    <a:pt x="255632" y="900798"/>
                  </a:cubicBezTo>
                  <a:cubicBezTo>
                    <a:pt x="297561" y="931907"/>
                    <a:pt x="355721" y="947461"/>
                    <a:pt x="430111" y="947461"/>
                  </a:cubicBezTo>
                  <a:cubicBezTo>
                    <a:pt x="504502" y="947461"/>
                    <a:pt x="568748" y="930892"/>
                    <a:pt x="622850" y="897755"/>
                  </a:cubicBezTo>
                  <a:cubicBezTo>
                    <a:pt x="676952" y="864617"/>
                    <a:pt x="716176" y="817616"/>
                    <a:pt x="740522" y="756752"/>
                  </a:cubicBezTo>
                  <a:lnTo>
                    <a:pt x="740522" y="606618"/>
                  </a:lnTo>
                  <a:lnTo>
                    <a:pt x="440256" y="606618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90500" dist="88900" dir="18900000" algn="bl" rotWithShape="0">
                <a:prstClr val="black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o-RO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CE4CB1C5-4E57-3F5E-065C-AF9C2AB19D54}"/>
                </a:ext>
              </a:extLst>
            </p:cNvPr>
            <p:cNvSpPr/>
            <p:nvPr/>
          </p:nvSpPr>
          <p:spPr>
            <a:xfrm>
              <a:off x="4332769" y="4055188"/>
              <a:ext cx="301217" cy="410401"/>
            </a:xfrm>
            <a:custGeom>
              <a:avLst/>
              <a:gdLst/>
              <a:ahLst/>
              <a:cxnLst/>
              <a:rect l="l" t="t" r="r" b="b"/>
              <a:pathLst>
                <a:path w="1113825" h="1517561">
                  <a:moveTo>
                    <a:pt x="919058" y="0"/>
                  </a:moveTo>
                  <a:lnTo>
                    <a:pt x="1113825" y="0"/>
                  </a:lnTo>
                  <a:lnTo>
                    <a:pt x="1113825" y="1505388"/>
                  </a:lnTo>
                  <a:lnTo>
                    <a:pt x="927173" y="1505388"/>
                  </a:lnTo>
                  <a:lnTo>
                    <a:pt x="927173" y="1334967"/>
                  </a:lnTo>
                  <a:cubicBezTo>
                    <a:pt x="883891" y="1394479"/>
                    <a:pt x="829113" y="1439789"/>
                    <a:pt x="762838" y="1470898"/>
                  </a:cubicBezTo>
                  <a:cubicBezTo>
                    <a:pt x="696563" y="1502007"/>
                    <a:pt x="623525" y="1517561"/>
                    <a:pt x="543725" y="1517561"/>
                  </a:cubicBezTo>
                  <a:cubicBezTo>
                    <a:pt x="439579" y="1517561"/>
                    <a:pt x="346253" y="1494568"/>
                    <a:pt x="263747" y="1448581"/>
                  </a:cubicBezTo>
                  <a:cubicBezTo>
                    <a:pt x="181242" y="1402594"/>
                    <a:pt x="116657" y="1338010"/>
                    <a:pt x="69994" y="1254828"/>
                  </a:cubicBezTo>
                  <a:cubicBezTo>
                    <a:pt x="23331" y="1171647"/>
                    <a:pt x="0" y="1075954"/>
                    <a:pt x="0" y="967750"/>
                  </a:cubicBezTo>
                  <a:cubicBezTo>
                    <a:pt x="0" y="859546"/>
                    <a:pt x="23331" y="764191"/>
                    <a:pt x="69994" y="681685"/>
                  </a:cubicBezTo>
                  <a:cubicBezTo>
                    <a:pt x="116657" y="599180"/>
                    <a:pt x="181242" y="534934"/>
                    <a:pt x="263747" y="488947"/>
                  </a:cubicBezTo>
                  <a:cubicBezTo>
                    <a:pt x="346253" y="442960"/>
                    <a:pt x="439579" y="419967"/>
                    <a:pt x="543725" y="419967"/>
                  </a:cubicBezTo>
                  <a:cubicBezTo>
                    <a:pt x="620820" y="419967"/>
                    <a:pt x="691829" y="434507"/>
                    <a:pt x="756752" y="463587"/>
                  </a:cubicBezTo>
                  <a:cubicBezTo>
                    <a:pt x="821674" y="492666"/>
                    <a:pt x="875776" y="535610"/>
                    <a:pt x="919058" y="592417"/>
                  </a:cubicBezTo>
                  <a:lnTo>
                    <a:pt x="919058" y="0"/>
                  </a:lnTo>
                  <a:close/>
                  <a:moveTo>
                    <a:pt x="559956" y="590388"/>
                  </a:moveTo>
                  <a:cubicBezTo>
                    <a:pt x="490976" y="590388"/>
                    <a:pt x="429096" y="605942"/>
                    <a:pt x="374318" y="637051"/>
                  </a:cubicBezTo>
                  <a:cubicBezTo>
                    <a:pt x="319540" y="668160"/>
                    <a:pt x="276258" y="712456"/>
                    <a:pt x="244473" y="769939"/>
                  </a:cubicBezTo>
                  <a:cubicBezTo>
                    <a:pt x="212688" y="827422"/>
                    <a:pt x="196796" y="893359"/>
                    <a:pt x="196796" y="967750"/>
                  </a:cubicBezTo>
                  <a:cubicBezTo>
                    <a:pt x="196796" y="1042140"/>
                    <a:pt x="212688" y="1108077"/>
                    <a:pt x="244473" y="1165560"/>
                  </a:cubicBezTo>
                  <a:cubicBezTo>
                    <a:pt x="276258" y="1223043"/>
                    <a:pt x="319540" y="1267678"/>
                    <a:pt x="374318" y="1299462"/>
                  </a:cubicBezTo>
                  <a:cubicBezTo>
                    <a:pt x="429096" y="1331247"/>
                    <a:pt x="490976" y="1347140"/>
                    <a:pt x="559956" y="1347140"/>
                  </a:cubicBezTo>
                  <a:cubicBezTo>
                    <a:pt x="627583" y="1347140"/>
                    <a:pt x="689124" y="1331247"/>
                    <a:pt x="744579" y="1299462"/>
                  </a:cubicBezTo>
                  <a:cubicBezTo>
                    <a:pt x="800033" y="1267678"/>
                    <a:pt x="843315" y="1223043"/>
                    <a:pt x="874423" y="1165560"/>
                  </a:cubicBezTo>
                  <a:cubicBezTo>
                    <a:pt x="905532" y="1108077"/>
                    <a:pt x="921086" y="1042140"/>
                    <a:pt x="921086" y="967750"/>
                  </a:cubicBezTo>
                  <a:cubicBezTo>
                    <a:pt x="921086" y="893359"/>
                    <a:pt x="905532" y="827422"/>
                    <a:pt x="874423" y="769939"/>
                  </a:cubicBezTo>
                  <a:cubicBezTo>
                    <a:pt x="843315" y="712456"/>
                    <a:pt x="800033" y="668160"/>
                    <a:pt x="744579" y="637051"/>
                  </a:cubicBezTo>
                  <a:cubicBezTo>
                    <a:pt x="689124" y="605942"/>
                    <a:pt x="627583" y="590388"/>
                    <a:pt x="559956" y="590388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190500" dist="88900" dir="18900000" algn="bl" rotWithShape="0">
                <a:prstClr val="black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o-RO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9D6C2199-5F76-32A4-897B-284FB0E82DE5}"/>
                </a:ext>
              </a:extLst>
            </p:cNvPr>
            <p:cNvSpPr/>
            <p:nvPr/>
          </p:nvSpPr>
          <p:spPr>
            <a:xfrm>
              <a:off x="4090687" y="4172054"/>
              <a:ext cx="275978" cy="293535"/>
            </a:xfrm>
            <a:custGeom>
              <a:avLst/>
              <a:gdLst/>
              <a:ahLst/>
              <a:cxnLst/>
              <a:rect l="l" t="t" r="r" b="b"/>
              <a:pathLst>
                <a:path w="1020499" h="1085421">
                  <a:moveTo>
                    <a:pt x="574158" y="0"/>
                  </a:moveTo>
                  <a:cubicBezTo>
                    <a:pt x="710765" y="0"/>
                    <a:pt x="819307" y="39562"/>
                    <a:pt x="899784" y="118686"/>
                  </a:cubicBezTo>
                  <a:cubicBezTo>
                    <a:pt x="980261" y="197810"/>
                    <a:pt x="1020499" y="313791"/>
                    <a:pt x="1020499" y="466630"/>
                  </a:cubicBezTo>
                  <a:lnTo>
                    <a:pt x="1020499" y="1085421"/>
                  </a:lnTo>
                  <a:lnTo>
                    <a:pt x="825732" y="1085421"/>
                  </a:lnTo>
                  <a:lnTo>
                    <a:pt x="825732" y="488947"/>
                  </a:lnTo>
                  <a:cubicBezTo>
                    <a:pt x="825732" y="384800"/>
                    <a:pt x="800710" y="306352"/>
                    <a:pt x="750666" y="253603"/>
                  </a:cubicBezTo>
                  <a:cubicBezTo>
                    <a:pt x="700621" y="200854"/>
                    <a:pt x="628936" y="174479"/>
                    <a:pt x="535610" y="174479"/>
                  </a:cubicBezTo>
                  <a:cubicBezTo>
                    <a:pt x="430111" y="174479"/>
                    <a:pt x="346929" y="205249"/>
                    <a:pt x="286065" y="266790"/>
                  </a:cubicBezTo>
                  <a:cubicBezTo>
                    <a:pt x="225200" y="328331"/>
                    <a:pt x="194768" y="416585"/>
                    <a:pt x="194768" y="531552"/>
                  </a:cubicBezTo>
                  <a:lnTo>
                    <a:pt x="194768" y="1085421"/>
                  </a:lnTo>
                  <a:lnTo>
                    <a:pt x="0" y="1085421"/>
                  </a:lnTo>
                  <a:lnTo>
                    <a:pt x="0" y="10144"/>
                  </a:lnTo>
                  <a:lnTo>
                    <a:pt x="186652" y="10144"/>
                  </a:lnTo>
                  <a:lnTo>
                    <a:pt x="186652" y="172450"/>
                  </a:lnTo>
                  <a:cubicBezTo>
                    <a:pt x="225876" y="116995"/>
                    <a:pt x="278964" y="74390"/>
                    <a:pt x="345915" y="44634"/>
                  </a:cubicBezTo>
                  <a:cubicBezTo>
                    <a:pt x="412866" y="14878"/>
                    <a:pt x="488947" y="0"/>
                    <a:pt x="574158" y="0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190500" dist="88900" dir="18900000" algn="bl" rotWithShape="0">
                <a:prstClr val="black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o-RO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1AB6AE42-1274-3A82-07E0-77D08C259D07}"/>
                </a:ext>
              </a:extLst>
            </p:cNvPr>
            <p:cNvSpPr/>
            <p:nvPr/>
          </p:nvSpPr>
          <p:spPr>
            <a:xfrm>
              <a:off x="3788882" y="4168762"/>
              <a:ext cx="302314" cy="296827"/>
            </a:xfrm>
            <a:custGeom>
              <a:avLst/>
              <a:gdLst/>
              <a:ahLst/>
              <a:cxnLst/>
              <a:rect l="l" t="t" r="r" b="b"/>
              <a:pathLst>
                <a:path w="1117882" h="1097594">
                  <a:moveTo>
                    <a:pt x="559956" y="0"/>
                  </a:moveTo>
                  <a:cubicBezTo>
                    <a:pt x="666807" y="0"/>
                    <a:pt x="762500" y="23331"/>
                    <a:pt x="847034" y="69994"/>
                  </a:cubicBezTo>
                  <a:cubicBezTo>
                    <a:pt x="931569" y="116657"/>
                    <a:pt x="997844" y="181580"/>
                    <a:pt x="1045859" y="264761"/>
                  </a:cubicBezTo>
                  <a:cubicBezTo>
                    <a:pt x="1093875" y="347943"/>
                    <a:pt x="1117882" y="442284"/>
                    <a:pt x="1117882" y="547783"/>
                  </a:cubicBezTo>
                  <a:cubicBezTo>
                    <a:pt x="1117882" y="653281"/>
                    <a:pt x="1093875" y="747622"/>
                    <a:pt x="1045859" y="830804"/>
                  </a:cubicBezTo>
                  <a:cubicBezTo>
                    <a:pt x="997844" y="913985"/>
                    <a:pt x="931569" y="979246"/>
                    <a:pt x="847034" y="1026585"/>
                  </a:cubicBezTo>
                  <a:cubicBezTo>
                    <a:pt x="762500" y="1073925"/>
                    <a:pt x="666807" y="1097594"/>
                    <a:pt x="559956" y="1097594"/>
                  </a:cubicBezTo>
                  <a:cubicBezTo>
                    <a:pt x="453104" y="1097594"/>
                    <a:pt x="357073" y="1073925"/>
                    <a:pt x="271862" y="1026585"/>
                  </a:cubicBezTo>
                  <a:cubicBezTo>
                    <a:pt x="186652" y="979246"/>
                    <a:pt x="120039" y="913985"/>
                    <a:pt x="72023" y="830804"/>
                  </a:cubicBezTo>
                  <a:cubicBezTo>
                    <a:pt x="24008" y="747622"/>
                    <a:pt x="0" y="653281"/>
                    <a:pt x="0" y="547783"/>
                  </a:cubicBezTo>
                  <a:cubicBezTo>
                    <a:pt x="0" y="442284"/>
                    <a:pt x="24008" y="347943"/>
                    <a:pt x="72023" y="264761"/>
                  </a:cubicBezTo>
                  <a:cubicBezTo>
                    <a:pt x="120039" y="181580"/>
                    <a:pt x="186652" y="116657"/>
                    <a:pt x="271862" y="69994"/>
                  </a:cubicBezTo>
                  <a:cubicBezTo>
                    <a:pt x="357073" y="23331"/>
                    <a:pt x="453104" y="0"/>
                    <a:pt x="559956" y="0"/>
                  </a:cubicBezTo>
                  <a:close/>
                  <a:moveTo>
                    <a:pt x="559956" y="170421"/>
                  </a:moveTo>
                  <a:cubicBezTo>
                    <a:pt x="490976" y="170421"/>
                    <a:pt x="429096" y="185975"/>
                    <a:pt x="374318" y="217084"/>
                  </a:cubicBezTo>
                  <a:cubicBezTo>
                    <a:pt x="319540" y="248193"/>
                    <a:pt x="276258" y="292489"/>
                    <a:pt x="244473" y="349972"/>
                  </a:cubicBezTo>
                  <a:cubicBezTo>
                    <a:pt x="212688" y="407455"/>
                    <a:pt x="196796" y="473392"/>
                    <a:pt x="196796" y="547783"/>
                  </a:cubicBezTo>
                  <a:cubicBezTo>
                    <a:pt x="196796" y="622173"/>
                    <a:pt x="212688" y="688110"/>
                    <a:pt x="244473" y="745593"/>
                  </a:cubicBezTo>
                  <a:cubicBezTo>
                    <a:pt x="276258" y="803076"/>
                    <a:pt x="319540" y="847711"/>
                    <a:pt x="374318" y="879495"/>
                  </a:cubicBezTo>
                  <a:cubicBezTo>
                    <a:pt x="429096" y="911280"/>
                    <a:pt x="490976" y="927173"/>
                    <a:pt x="559956" y="927173"/>
                  </a:cubicBezTo>
                  <a:cubicBezTo>
                    <a:pt x="628936" y="927173"/>
                    <a:pt x="690815" y="911280"/>
                    <a:pt x="745593" y="879495"/>
                  </a:cubicBezTo>
                  <a:cubicBezTo>
                    <a:pt x="800371" y="847711"/>
                    <a:pt x="843315" y="803076"/>
                    <a:pt x="874423" y="745593"/>
                  </a:cubicBezTo>
                  <a:cubicBezTo>
                    <a:pt x="905532" y="688110"/>
                    <a:pt x="921086" y="622173"/>
                    <a:pt x="921086" y="547783"/>
                  </a:cubicBezTo>
                  <a:cubicBezTo>
                    <a:pt x="921086" y="473392"/>
                    <a:pt x="905532" y="407455"/>
                    <a:pt x="874423" y="349972"/>
                  </a:cubicBezTo>
                  <a:cubicBezTo>
                    <a:pt x="843315" y="292489"/>
                    <a:pt x="800371" y="248193"/>
                    <a:pt x="745593" y="217084"/>
                  </a:cubicBezTo>
                  <a:cubicBezTo>
                    <a:pt x="690815" y="185975"/>
                    <a:pt x="628936" y="170421"/>
                    <a:pt x="559956" y="170421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190500" dist="88900" dir="18900000" algn="bl" rotWithShape="0">
                <a:prstClr val="black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o-RO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43E0AB1E-43B3-6579-E051-EB585C3C1C7D}"/>
                </a:ext>
              </a:extLst>
            </p:cNvPr>
            <p:cNvSpPr/>
            <p:nvPr/>
          </p:nvSpPr>
          <p:spPr>
            <a:xfrm>
              <a:off x="3487077" y="4076163"/>
              <a:ext cx="301805" cy="389426"/>
            </a:xfrm>
            <a:custGeom>
              <a:avLst/>
              <a:gdLst/>
              <a:ahLst/>
              <a:cxnLst/>
              <a:rect l="l" t="t" r="r" b="b"/>
              <a:pathLst>
                <a:path w="1093537" h="1452639">
                  <a:moveTo>
                    <a:pt x="578215" y="0"/>
                  </a:moveTo>
                  <a:cubicBezTo>
                    <a:pt x="662073" y="0"/>
                    <a:pt x="744579" y="10821"/>
                    <a:pt x="825732" y="32461"/>
                  </a:cubicBezTo>
                  <a:cubicBezTo>
                    <a:pt x="906885" y="54102"/>
                    <a:pt x="976541" y="85211"/>
                    <a:pt x="1034701" y="125787"/>
                  </a:cubicBezTo>
                  <a:lnTo>
                    <a:pt x="967750" y="288093"/>
                  </a:lnTo>
                  <a:cubicBezTo>
                    <a:pt x="908237" y="250222"/>
                    <a:pt x="844667" y="221480"/>
                    <a:pt x="777040" y="201868"/>
                  </a:cubicBezTo>
                  <a:cubicBezTo>
                    <a:pt x="709412" y="182256"/>
                    <a:pt x="643137" y="172450"/>
                    <a:pt x="578215" y="172450"/>
                  </a:cubicBezTo>
                  <a:cubicBezTo>
                    <a:pt x="463248" y="172450"/>
                    <a:pt x="377023" y="193415"/>
                    <a:pt x="319540" y="235344"/>
                  </a:cubicBezTo>
                  <a:cubicBezTo>
                    <a:pt x="262057" y="277273"/>
                    <a:pt x="233315" y="331375"/>
                    <a:pt x="233315" y="397650"/>
                  </a:cubicBezTo>
                  <a:cubicBezTo>
                    <a:pt x="233315" y="446342"/>
                    <a:pt x="249545" y="485904"/>
                    <a:pt x="282007" y="516336"/>
                  </a:cubicBezTo>
                  <a:cubicBezTo>
                    <a:pt x="314468" y="546768"/>
                    <a:pt x="354706" y="570438"/>
                    <a:pt x="402722" y="587345"/>
                  </a:cubicBezTo>
                  <a:cubicBezTo>
                    <a:pt x="450737" y="604252"/>
                    <a:pt x="515998" y="622173"/>
                    <a:pt x="598503" y="641109"/>
                  </a:cubicBezTo>
                  <a:cubicBezTo>
                    <a:pt x="705355" y="666807"/>
                    <a:pt x="791242" y="692506"/>
                    <a:pt x="856164" y="718204"/>
                  </a:cubicBezTo>
                  <a:cubicBezTo>
                    <a:pt x="921087" y="743903"/>
                    <a:pt x="976879" y="783127"/>
                    <a:pt x="1023542" y="835876"/>
                  </a:cubicBezTo>
                  <a:cubicBezTo>
                    <a:pt x="1070205" y="888626"/>
                    <a:pt x="1093537" y="959634"/>
                    <a:pt x="1093537" y="1048903"/>
                  </a:cubicBezTo>
                  <a:cubicBezTo>
                    <a:pt x="1093537" y="1123293"/>
                    <a:pt x="1073249" y="1191258"/>
                    <a:pt x="1032672" y="1252800"/>
                  </a:cubicBezTo>
                  <a:cubicBezTo>
                    <a:pt x="992095" y="1314341"/>
                    <a:pt x="930554" y="1363032"/>
                    <a:pt x="848049" y="1398875"/>
                  </a:cubicBezTo>
                  <a:cubicBezTo>
                    <a:pt x="765543" y="1434717"/>
                    <a:pt x="664102" y="1452639"/>
                    <a:pt x="543725" y="1452639"/>
                  </a:cubicBezTo>
                  <a:cubicBezTo>
                    <a:pt x="436874" y="1452639"/>
                    <a:pt x="333742" y="1436070"/>
                    <a:pt x="234329" y="1402933"/>
                  </a:cubicBezTo>
                  <a:cubicBezTo>
                    <a:pt x="134917" y="1369795"/>
                    <a:pt x="56807" y="1326852"/>
                    <a:pt x="0" y="1274102"/>
                  </a:cubicBezTo>
                  <a:lnTo>
                    <a:pt x="75067" y="1115854"/>
                  </a:lnTo>
                  <a:cubicBezTo>
                    <a:pt x="129169" y="1164546"/>
                    <a:pt x="198487" y="1204108"/>
                    <a:pt x="283021" y="1234540"/>
                  </a:cubicBezTo>
                  <a:cubicBezTo>
                    <a:pt x="367555" y="1264972"/>
                    <a:pt x="454457" y="1280189"/>
                    <a:pt x="543725" y="1280189"/>
                  </a:cubicBezTo>
                  <a:cubicBezTo>
                    <a:pt x="661397" y="1280189"/>
                    <a:pt x="749313" y="1260239"/>
                    <a:pt x="807472" y="1220338"/>
                  </a:cubicBezTo>
                  <a:cubicBezTo>
                    <a:pt x="865632" y="1180438"/>
                    <a:pt x="894712" y="1127350"/>
                    <a:pt x="894712" y="1061076"/>
                  </a:cubicBezTo>
                  <a:cubicBezTo>
                    <a:pt x="894712" y="1012384"/>
                    <a:pt x="878819" y="972822"/>
                    <a:pt x="847034" y="942389"/>
                  </a:cubicBezTo>
                  <a:cubicBezTo>
                    <a:pt x="815249" y="911957"/>
                    <a:pt x="776026" y="888626"/>
                    <a:pt x="729363" y="872395"/>
                  </a:cubicBezTo>
                  <a:cubicBezTo>
                    <a:pt x="682700" y="856164"/>
                    <a:pt x="616763" y="837905"/>
                    <a:pt x="531552" y="817617"/>
                  </a:cubicBezTo>
                  <a:cubicBezTo>
                    <a:pt x="424701" y="791918"/>
                    <a:pt x="338476" y="766220"/>
                    <a:pt x="272877" y="740521"/>
                  </a:cubicBezTo>
                  <a:cubicBezTo>
                    <a:pt x="207278" y="714823"/>
                    <a:pt x="151147" y="675261"/>
                    <a:pt x="104484" y="621835"/>
                  </a:cubicBezTo>
                  <a:cubicBezTo>
                    <a:pt x="57821" y="568409"/>
                    <a:pt x="34490" y="496386"/>
                    <a:pt x="34490" y="405765"/>
                  </a:cubicBezTo>
                  <a:cubicBezTo>
                    <a:pt x="34490" y="330022"/>
                    <a:pt x="54440" y="261719"/>
                    <a:pt x="94340" y="200854"/>
                  </a:cubicBezTo>
                  <a:cubicBezTo>
                    <a:pt x="134241" y="139989"/>
                    <a:pt x="194767" y="91297"/>
                    <a:pt x="275920" y="54778"/>
                  </a:cubicBezTo>
                  <a:cubicBezTo>
                    <a:pt x="357073" y="18260"/>
                    <a:pt x="457838" y="0"/>
                    <a:pt x="578215" y="0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190500" dist="88900" dir="18900000" algn="bl" rotWithShape="0">
                <a:prstClr val="black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o-RO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AEAAE180-7881-E7D6-B31D-99514E053BFF}"/>
              </a:ext>
            </a:extLst>
          </p:cNvPr>
          <p:cNvGrpSpPr/>
          <p:nvPr/>
        </p:nvGrpSpPr>
        <p:grpSpPr>
          <a:xfrm>
            <a:off x="7681844" y="415783"/>
            <a:ext cx="198120" cy="1153668"/>
            <a:chOff x="6628829" y="4383750"/>
            <a:chExt cx="198120" cy="1153668"/>
          </a:xfrm>
          <a:solidFill>
            <a:schemeClr val="bg1"/>
          </a:solidFill>
          <a:effectLst>
            <a:outerShdw blurRad="190500" dist="88900" dir="18900000" algn="bl" rotWithShape="0">
              <a:prstClr val="black"/>
            </a:outerShdw>
          </a:effectLst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F23E40DF-BE23-B771-4419-6FC1BE42B960}"/>
                </a:ext>
              </a:extLst>
            </p:cNvPr>
            <p:cNvSpPr txBox="1"/>
            <p:nvPr/>
          </p:nvSpPr>
          <p:spPr>
            <a:xfrm>
              <a:off x="6628829" y="4383750"/>
              <a:ext cx="198120" cy="190500"/>
            </a:xfrm>
            <a:custGeom>
              <a:avLst/>
              <a:gdLst/>
              <a:ahLst/>
              <a:cxnLst/>
              <a:rect l="l" t="t" r="r" b="b"/>
              <a:pathLst>
                <a:path w="198120" h="190500">
                  <a:moveTo>
                    <a:pt x="99060" y="0"/>
                  </a:moveTo>
                  <a:cubicBezTo>
                    <a:pt x="127508" y="0"/>
                    <a:pt x="151130" y="8890"/>
                    <a:pt x="169926" y="26670"/>
                  </a:cubicBezTo>
                  <a:cubicBezTo>
                    <a:pt x="188722" y="44450"/>
                    <a:pt x="198120" y="66548"/>
                    <a:pt x="198120" y="92964"/>
                  </a:cubicBezTo>
                  <a:cubicBezTo>
                    <a:pt x="198120" y="120396"/>
                    <a:pt x="188722" y="143510"/>
                    <a:pt x="169926" y="162306"/>
                  </a:cubicBezTo>
                  <a:cubicBezTo>
                    <a:pt x="151130" y="181102"/>
                    <a:pt x="127508" y="190500"/>
                    <a:pt x="99060" y="190500"/>
                  </a:cubicBezTo>
                  <a:cubicBezTo>
                    <a:pt x="70612" y="190500"/>
                    <a:pt x="46990" y="181356"/>
                    <a:pt x="28194" y="163068"/>
                  </a:cubicBezTo>
                  <a:cubicBezTo>
                    <a:pt x="9398" y="144780"/>
                    <a:pt x="0" y="122428"/>
                    <a:pt x="0" y="96012"/>
                  </a:cubicBezTo>
                  <a:cubicBezTo>
                    <a:pt x="0" y="69596"/>
                    <a:pt x="9398" y="46990"/>
                    <a:pt x="28194" y="28194"/>
                  </a:cubicBezTo>
                  <a:cubicBezTo>
                    <a:pt x="46990" y="9398"/>
                    <a:pt x="70612" y="0"/>
                    <a:pt x="99060" y="0"/>
                  </a:cubicBezTo>
                  <a:close/>
                </a:path>
              </a:pathLst>
            </a:custGeom>
            <a:gradFill>
              <a:gsLst>
                <a:gs pos="97000">
                  <a:srgbClr val="3F839B">
                    <a:alpha val="0"/>
                  </a:srgbClr>
                </a:gs>
                <a:gs pos="28000">
                  <a:srgbClr val="89C0C6">
                    <a:alpha val="85000"/>
                  </a:srgbClr>
                </a:gs>
              </a:gsLst>
              <a:lin ang="5400000" scaled="0"/>
            </a:gradFill>
            <a:ln>
              <a:solidFill>
                <a:srgbClr val="7CBBC4"/>
              </a:solidFill>
            </a:ln>
            <a:effectLst>
              <a:outerShdw blurRad="190500" dist="88900" dir="18900000" algn="bl" rotWithShape="0">
                <a:prstClr val="black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algn="ctr"/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endParaRPr lang="ro-RO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E1A37B5-635A-D8DF-21C3-C2E537FB4D39}"/>
                </a:ext>
              </a:extLst>
            </p:cNvPr>
            <p:cNvSpPr txBox="1"/>
            <p:nvPr/>
          </p:nvSpPr>
          <p:spPr>
            <a:xfrm>
              <a:off x="6654737" y="4729698"/>
              <a:ext cx="146304" cy="807720"/>
            </a:xfrm>
            <a:custGeom>
              <a:avLst/>
              <a:gdLst/>
              <a:ahLst/>
              <a:cxnLst/>
              <a:rect l="l" t="t" r="r" b="b"/>
              <a:pathLst>
                <a:path w="146304" h="807720">
                  <a:moveTo>
                    <a:pt x="0" y="0"/>
                  </a:moveTo>
                  <a:lnTo>
                    <a:pt x="146304" y="0"/>
                  </a:lnTo>
                  <a:lnTo>
                    <a:pt x="146304" y="807720"/>
                  </a:lnTo>
                  <a:lnTo>
                    <a:pt x="0" y="80772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97000">
                  <a:srgbClr val="3F839B">
                    <a:alpha val="0"/>
                  </a:srgbClr>
                </a:gs>
                <a:gs pos="28000">
                  <a:srgbClr val="89C0C6">
                    <a:alpha val="85000"/>
                  </a:srgbClr>
                </a:gs>
              </a:gsLst>
              <a:lin ang="5400000" scaled="0"/>
            </a:gradFill>
            <a:ln>
              <a:solidFill>
                <a:srgbClr val="7CBBC4"/>
              </a:solidFill>
            </a:ln>
            <a:effectLst>
              <a:outerShdw blurRad="190500" dist="88900" dir="18900000" algn="bl" rotWithShape="0">
                <a:prstClr val="black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algn="ctr"/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endParaRPr lang="ro-RO" dirty="0"/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2F2A14D5-177C-FA82-D2E1-7AA551B65D47}"/>
              </a:ext>
            </a:extLst>
          </p:cNvPr>
          <p:cNvSpPr txBox="1"/>
          <p:nvPr/>
        </p:nvSpPr>
        <p:spPr>
          <a:xfrm>
            <a:off x="7179593" y="575803"/>
            <a:ext cx="569976" cy="993648"/>
          </a:xfrm>
          <a:custGeom>
            <a:avLst/>
            <a:gdLst/>
            <a:ahLst/>
            <a:cxnLst/>
            <a:rect l="l" t="t" r="r" b="b"/>
            <a:pathLst>
              <a:path w="569976" h="993648">
                <a:moveTo>
                  <a:pt x="137160" y="0"/>
                </a:moveTo>
                <a:lnTo>
                  <a:pt x="283464" y="0"/>
                </a:lnTo>
                <a:lnTo>
                  <a:pt x="283464" y="176784"/>
                </a:lnTo>
                <a:lnTo>
                  <a:pt x="515112" y="176784"/>
                </a:lnTo>
                <a:lnTo>
                  <a:pt x="515112" y="297180"/>
                </a:lnTo>
                <a:lnTo>
                  <a:pt x="283464" y="297180"/>
                </a:lnTo>
                <a:lnTo>
                  <a:pt x="283464" y="734568"/>
                </a:lnTo>
                <a:cubicBezTo>
                  <a:pt x="283464" y="778256"/>
                  <a:pt x="294386" y="811784"/>
                  <a:pt x="316230" y="835152"/>
                </a:cubicBezTo>
                <a:cubicBezTo>
                  <a:pt x="338074" y="858520"/>
                  <a:pt x="369316" y="870204"/>
                  <a:pt x="409956" y="870204"/>
                </a:cubicBezTo>
                <a:cubicBezTo>
                  <a:pt x="454660" y="870204"/>
                  <a:pt x="492760" y="857504"/>
                  <a:pt x="524256" y="832104"/>
                </a:cubicBezTo>
                <a:lnTo>
                  <a:pt x="569976" y="937260"/>
                </a:lnTo>
                <a:cubicBezTo>
                  <a:pt x="548640" y="955548"/>
                  <a:pt x="522224" y="969518"/>
                  <a:pt x="490728" y="979170"/>
                </a:cubicBezTo>
                <a:cubicBezTo>
                  <a:pt x="459232" y="988822"/>
                  <a:pt x="426720" y="993648"/>
                  <a:pt x="393192" y="993648"/>
                </a:cubicBezTo>
                <a:cubicBezTo>
                  <a:pt x="311912" y="993648"/>
                  <a:pt x="248920" y="971804"/>
                  <a:pt x="204216" y="928116"/>
                </a:cubicBezTo>
                <a:cubicBezTo>
                  <a:pt x="159512" y="884428"/>
                  <a:pt x="137160" y="821944"/>
                  <a:pt x="137160" y="740664"/>
                </a:cubicBezTo>
                <a:lnTo>
                  <a:pt x="137160" y="297180"/>
                </a:lnTo>
                <a:lnTo>
                  <a:pt x="0" y="297180"/>
                </a:lnTo>
                <a:lnTo>
                  <a:pt x="0" y="176784"/>
                </a:lnTo>
                <a:lnTo>
                  <a:pt x="137160" y="176784"/>
                </a:lnTo>
                <a:lnTo>
                  <a:pt x="137160" y="0"/>
                </a:lnTo>
                <a:close/>
              </a:path>
            </a:pathLst>
          </a:custGeom>
          <a:gradFill>
            <a:gsLst>
              <a:gs pos="97000">
                <a:srgbClr val="3F839B">
                  <a:alpha val="0"/>
                </a:srgbClr>
              </a:gs>
              <a:gs pos="28000">
                <a:srgbClr val="89C0C6">
                  <a:alpha val="85000"/>
                </a:srgbClr>
              </a:gs>
            </a:gsLst>
            <a:lin ang="5400000" scaled="0"/>
          </a:gradFill>
          <a:ln>
            <a:solidFill>
              <a:srgbClr val="7CBBC4"/>
            </a:solidFill>
          </a:ln>
          <a:effectLst>
            <a:outerShdw blurRad="190500" dist="88900" dir="18900000" algn="bl" rotWithShape="0">
              <a:prstClr val="black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algn="ctr"/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ro-RO" dirty="0"/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2E11F25B-D0C4-38B3-E913-9F55FBE2241D}"/>
              </a:ext>
            </a:extLst>
          </p:cNvPr>
          <p:cNvGrpSpPr/>
          <p:nvPr/>
        </p:nvGrpSpPr>
        <p:grpSpPr>
          <a:xfrm>
            <a:off x="6634290" y="744967"/>
            <a:ext cx="682752" cy="1216152"/>
            <a:chOff x="3037593" y="4233565"/>
            <a:chExt cx="682752" cy="1216152"/>
          </a:xfrm>
          <a:solidFill>
            <a:schemeClr val="bg1"/>
          </a:solidFill>
          <a:effectLst>
            <a:outerShdw blurRad="190500" dist="88900" dir="18900000" algn="bl" rotWithShape="0">
              <a:prstClr val="black"/>
            </a:outerShdw>
          </a:effectLst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3C3AA5DA-D8D1-8E00-7595-AB642A404163}"/>
                </a:ext>
              </a:extLst>
            </p:cNvPr>
            <p:cNvSpPr txBox="1"/>
            <p:nvPr/>
          </p:nvSpPr>
          <p:spPr>
            <a:xfrm>
              <a:off x="3037593" y="4233565"/>
              <a:ext cx="682752" cy="824484"/>
            </a:xfrm>
            <a:custGeom>
              <a:avLst/>
              <a:gdLst/>
              <a:ahLst/>
              <a:cxnLst/>
              <a:rect l="l" t="t" r="r" b="b"/>
              <a:pathLst>
                <a:path w="682752" h="824484">
                  <a:moveTo>
                    <a:pt x="362712" y="0"/>
                  </a:moveTo>
                  <a:cubicBezTo>
                    <a:pt x="416560" y="0"/>
                    <a:pt x="470408" y="6604"/>
                    <a:pt x="524256" y="19812"/>
                  </a:cubicBezTo>
                  <a:cubicBezTo>
                    <a:pt x="578104" y="33020"/>
                    <a:pt x="622300" y="50800"/>
                    <a:pt x="656844" y="73152"/>
                  </a:cubicBezTo>
                  <a:lnTo>
                    <a:pt x="594360" y="188976"/>
                  </a:lnTo>
                  <a:cubicBezTo>
                    <a:pt x="528320" y="146304"/>
                    <a:pt x="450596" y="124968"/>
                    <a:pt x="361188" y="124968"/>
                  </a:cubicBezTo>
                  <a:cubicBezTo>
                    <a:pt x="299212" y="124968"/>
                    <a:pt x="251968" y="135128"/>
                    <a:pt x="219456" y="155448"/>
                  </a:cubicBezTo>
                  <a:cubicBezTo>
                    <a:pt x="186944" y="175768"/>
                    <a:pt x="170688" y="202692"/>
                    <a:pt x="170688" y="236220"/>
                  </a:cubicBezTo>
                  <a:cubicBezTo>
                    <a:pt x="170688" y="262636"/>
                    <a:pt x="179832" y="283464"/>
                    <a:pt x="198120" y="298704"/>
                  </a:cubicBezTo>
                  <a:cubicBezTo>
                    <a:pt x="216408" y="313944"/>
                    <a:pt x="239014" y="325120"/>
                    <a:pt x="265938" y="332232"/>
                  </a:cubicBezTo>
                  <a:cubicBezTo>
                    <a:pt x="292862" y="339344"/>
                    <a:pt x="330708" y="347472"/>
                    <a:pt x="379476" y="356616"/>
                  </a:cubicBezTo>
                  <a:cubicBezTo>
                    <a:pt x="444500" y="367792"/>
                    <a:pt x="497078" y="379730"/>
                    <a:pt x="537210" y="392430"/>
                  </a:cubicBezTo>
                  <a:cubicBezTo>
                    <a:pt x="577342" y="405130"/>
                    <a:pt x="611632" y="426720"/>
                    <a:pt x="640080" y="457200"/>
                  </a:cubicBezTo>
                  <a:cubicBezTo>
                    <a:pt x="668528" y="487680"/>
                    <a:pt x="682752" y="530352"/>
                    <a:pt x="682752" y="585216"/>
                  </a:cubicBezTo>
                  <a:cubicBezTo>
                    <a:pt x="682752" y="658368"/>
                    <a:pt x="651510" y="716534"/>
                    <a:pt x="589026" y="759714"/>
                  </a:cubicBezTo>
                  <a:cubicBezTo>
                    <a:pt x="526542" y="802894"/>
                    <a:pt x="441452" y="824484"/>
                    <a:pt x="333756" y="824484"/>
                  </a:cubicBezTo>
                  <a:cubicBezTo>
                    <a:pt x="267716" y="824484"/>
                    <a:pt x="204216" y="815594"/>
                    <a:pt x="143256" y="797814"/>
                  </a:cubicBezTo>
                  <a:cubicBezTo>
                    <a:pt x="82296" y="780034"/>
                    <a:pt x="34544" y="757428"/>
                    <a:pt x="0" y="729996"/>
                  </a:cubicBezTo>
                  <a:lnTo>
                    <a:pt x="60960" y="614172"/>
                  </a:lnTo>
                  <a:cubicBezTo>
                    <a:pt x="96520" y="639572"/>
                    <a:pt x="139700" y="659892"/>
                    <a:pt x="190500" y="675132"/>
                  </a:cubicBezTo>
                  <a:cubicBezTo>
                    <a:pt x="241300" y="690372"/>
                    <a:pt x="292608" y="697992"/>
                    <a:pt x="344424" y="697992"/>
                  </a:cubicBezTo>
                  <a:cubicBezTo>
                    <a:pt x="472440" y="697992"/>
                    <a:pt x="536448" y="661416"/>
                    <a:pt x="536448" y="588264"/>
                  </a:cubicBezTo>
                  <a:cubicBezTo>
                    <a:pt x="536448" y="563880"/>
                    <a:pt x="527812" y="544576"/>
                    <a:pt x="510540" y="530352"/>
                  </a:cubicBezTo>
                  <a:cubicBezTo>
                    <a:pt x="493268" y="516128"/>
                    <a:pt x="471678" y="505714"/>
                    <a:pt x="445770" y="499110"/>
                  </a:cubicBezTo>
                  <a:cubicBezTo>
                    <a:pt x="419862" y="492506"/>
                    <a:pt x="383032" y="485140"/>
                    <a:pt x="335280" y="477012"/>
                  </a:cubicBezTo>
                  <a:cubicBezTo>
                    <a:pt x="270256" y="466852"/>
                    <a:pt x="217170" y="455168"/>
                    <a:pt x="176022" y="441960"/>
                  </a:cubicBezTo>
                  <a:cubicBezTo>
                    <a:pt x="134874" y="428752"/>
                    <a:pt x="99568" y="406400"/>
                    <a:pt x="70104" y="374904"/>
                  </a:cubicBezTo>
                  <a:cubicBezTo>
                    <a:pt x="40640" y="343408"/>
                    <a:pt x="25908" y="299212"/>
                    <a:pt x="25908" y="242316"/>
                  </a:cubicBezTo>
                  <a:cubicBezTo>
                    <a:pt x="25908" y="169164"/>
                    <a:pt x="56388" y="110490"/>
                    <a:pt x="117348" y="66294"/>
                  </a:cubicBezTo>
                  <a:cubicBezTo>
                    <a:pt x="178308" y="22098"/>
                    <a:pt x="260096" y="0"/>
                    <a:pt x="362712" y="0"/>
                  </a:cubicBezTo>
                  <a:close/>
                </a:path>
              </a:pathLst>
            </a:custGeom>
            <a:gradFill>
              <a:gsLst>
                <a:gs pos="97000">
                  <a:srgbClr val="3F839B">
                    <a:alpha val="0"/>
                  </a:srgbClr>
                </a:gs>
                <a:gs pos="28000">
                  <a:srgbClr val="89C0C6">
                    <a:alpha val="85000"/>
                  </a:srgbClr>
                </a:gs>
              </a:gsLst>
              <a:lin ang="5400000" scaled="0"/>
            </a:gradFill>
            <a:ln>
              <a:solidFill>
                <a:srgbClr val="7CBBC4"/>
              </a:solidFill>
            </a:ln>
            <a:effectLst>
              <a:outerShdw blurRad="190500" dist="88900" dir="18900000" algn="bl" rotWithShape="0">
                <a:prstClr val="black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algn="ctr"/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endParaRPr lang="ro-RO" dirty="0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C7AACD3-578E-9761-1F1A-2772579F9ED8}"/>
                </a:ext>
              </a:extLst>
            </p:cNvPr>
            <p:cNvSpPr txBox="1"/>
            <p:nvPr/>
          </p:nvSpPr>
          <p:spPr>
            <a:xfrm>
              <a:off x="3301246" y="5192161"/>
              <a:ext cx="155448" cy="257556"/>
            </a:xfrm>
            <a:custGeom>
              <a:avLst/>
              <a:gdLst/>
              <a:ahLst/>
              <a:cxnLst/>
              <a:rect l="l" t="t" r="r" b="b"/>
              <a:pathLst>
                <a:path w="155448" h="257556">
                  <a:moveTo>
                    <a:pt x="77724" y="0"/>
                  </a:moveTo>
                  <a:cubicBezTo>
                    <a:pt x="101092" y="0"/>
                    <a:pt x="119888" y="6604"/>
                    <a:pt x="134112" y="19812"/>
                  </a:cubicBezTo>
                  <a:cubicBezTo>
                    <a:pt x="148336" y="33020"/>
                    <a:pt x="155448" y="49784"/>
                    <a:pt x="155448" y="70104"/>
                  </a:cubicBezTo>
                  <a:cubicBezTo>
                    <a:pt x="155448" y="94488"/>
                    <a:pt x="148844" y="120396"/>
                    <a:pt x="135636" y="147828"/>
                  </a:cubicBezTo>
                  <a:lnTo>
                    <a:pt x="89916" y="257556"/>
                  </a:lnTo>
                  <a:lnTo>
                    <a:pt x="13716" y="257556"/>
                  </a:lnTo>
                  <a:lnTo>
                    <a:pt x="48768" y="135636"/>
                  </a:lnTo>
                  <a:cubicBezTo>
                    <a:pt x="33528" y="130556"/>
                    <a:pt x="21590" y="122428"/>
                    <a:pt x="12954" y="111252"/>
                  </a:cubicBezTo>
                  <a:cubicBezTo>
                    <a:pt x="4318" y="100076"/>
                    <a:pt x="0" y="86360"/>
                    <a:pt x="0" y="70104"/>
                  </a:cubicBezTo>
                  <a:cubicBezTo>
                    <a:pt x="0" y="49784"/>
                    <a:pt x="7112" y="33020"/>
                    <a:pt x="21336" y="19812"/>
                  </a:cubicBezTo>
                  <a:cubicBezTo>
                    <a:pt x="35560" y="6604"/>
                    <a:pt x="54356" y="0"/>
                    <a:pt x="77724" y="0"/>
                  </a:cubicBezTo>
                  <a:close/>
                </a:path>
              </a:pathLst>
            </a:custGeom>
            <a:gradFill>
              <a:gsLst>
                <a:gs pos="97000">
                  <a:srgbClr val="3F839B">
                    <a:alpha val="0"/>
                  </a:srgbClr>
                </a:gs>
                <a:gs pos="28000">
                  <a:srgbClr val="89C0C6">
                    <a:alpha val="85000"/>
                  </a:srgbClr>
                </a:gs>
              </a:gsLst>
              <a:lin ang="5400000" scaled="0"/>
            </a:gradFill>
            <a:ln>
              <a:solidFill>
                <a:srgbClr val="7CBBC4"/>
              </a:solidFill>
            </a:ln>
            <a:effectLst>
              <a:outerShdw blurRad="190500" dist="88900" dir="18900000" algn="bl" rotWithShape="0">
                <a:prstClr val="black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algn="ctr"/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endParaRPr lang="ro-RO" dirty="0"/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7A8CE9BD-E497-F31C-E459-CFC0FC87A1D5}"/>
              </a:ext>
            </a:extLst>
          </p:cNvPr>
          <p:cNvSpPr txBox="1"/>
          <p:nvPr/>
        </p:nvSpPr>
        <p:spPr>
          <a:xfrm>
            <a:off x="5965061" y="748777"/>
            <a:ext cx="804672" cy="824484"/>
          </a:xfrm>
          <a:custGeom>
            <a:avLst/>
            <a:gdLst/>
            <a:ahLst/>
            <a:cxnLst/>
            <a:rect l="l" t="t" r="r" b="b"/>
            <a:pathLst>
              <a:path w="804672" h="824484">
                <a:moveTo>
                  <a:pt x="405384" y="0"/>
                </a:moveTo>
                <a:cubicBezTo>
                  <a:pt x="482600" y="0"/>
                  <a:pt x="551434" y="17526"/>
                  <a:pt x="611886" y="52578"/>
                </a:cubicBezTo>
                <a:cubicBezTo>
                  <a:pt x="672338" y="87630"/>
                  <a:pt x="719582" y="136652"/>
                  <a:pt x="753618" y="199644"/>
                </a:cubicBezTo>
                <a:cubicBezTo>
                  <a:pt x="787654" y="262636"/>
                  <a:pt x="804672" y="334772"/>
                  <a:pt x="804672" y="416052"/>
                </a:cubicBezTo>
                <a:cubicBezTo>
                  <a:pt x="804672" y="427228"/>
                  <a:pt x="803656" y="441960"/>
                  <a:pt x="801624" y="460248"/>
                </a:cubicBezTo>
                <a:lnTo>
                  <a:pt x="146304" y="460248"/>
                </a:lnTo>
                <a:cubicBezTo>
                  <a:pt x="155448" y="531368"/>
                  <a:pt x="186690" y="588518"/>
                  <a:pt x="240030" y="631698"/>
                </a:cubicBezTo>
                <a:cubicBezTo>
                  <a:pt x="293370" y="674878"/>
                  <a:pt x="359664" y="696468"/>
                  <a:pt x="438912" y="696468"/>
                </a:cubicBezTo>
                <a:cubicBezTo>
                  <a:pt x="535432" y="696468"/>
                  <a:pt x="613156" y="663956"/>
                  <a:pt x="672084" y="598932"/>
                </a:cubicBezTo>
                <a:lnTo>
                  <a:pt x="752856" y="693420"/>
                </a:lnTo>
                <a:cubicBezTo>
                  <a:pt x="716280" y="736092"/>
                  <a:pt x="670814" y="768604"/>
                  <a:pt x="616458" y="790956"/>
                </a:cubicBezTo>
                <a:cubicBezTo>
                  <a:pt x="562102" y="813308"/>
                  <a:pt x="501396" y="824484"/>
                  <a:pt x="434340" y="824484"/>
                </a:cubicBezTo>
                <a:cubicBezTo>
                  <a:pt x="348996" y="824484"/>
                  <a:pt x="273304" y="806958"/>
                  <a:pt x="207264" y="771906"/>
                </a:cubicBezTo>
                <a:cubicBezTo>
                  <a:pt x="141224" y="736854"/>
                  <a:pt x="90170" y="687832"/>
                  <a:pt x="54102" y="624840"/>
                </a:cubicBezTo>
                <a:cubicBezTo>
                  <a:pt x="18034" y="561848"/>
                  <a:pt x="0" y="490728"/>
                  <a:pt x="0" y="411480"/>
                </a:cubicBezTo>
                <a:cubicBezTo>
                  <a:pt x="0" y="333248"/>
                  <a:pt x="17526" y="262636"/>
                  <a:pt x="52578" y="199644"/>
                </a:cubicBezTo>
                <a:cubicBezTo>
                  <a:pt x="87630" y="136652"/>
                  <a:pt x="135890" y="87630"/>
                  <a:pt x="197358" y="52578"/>
                </a:cubicBezTo>
                <a:cubicBezTo>
                  <a:pt x="258826" y="17526"/>
                  <a:pt x="328168" y="0"/>
                  <a:pt x="405384" y="0"/>
                </a:cubicBezTo>
                <a:close/>
                <a:moveTo>
                  <a:pt x="405384" y="123444"/>
                </a:moveTo>
                <a:cubicBezTo>
                  <a:pt x="335280" y="123444"/>
                  <a:pt x="276606" y="144780"/>
                  <a:pt x="229362" y="187452"/>
                </a:cubicBezTo>
                <a:cubicBezTo>
                  <a:pt x="182118" y="230124"/>
                  <a:pt x="154432" y="286004"/>
                  <a:pt x="146304" y="355092"/>
                </a:cubicBezTo>
                <a:lnTo>
                  <a:pt x="664464" y="355092"/>
                </a:lnTo>
                <a:cubicBezTo>
                  <a:pt x="656336" y="287020"/>
                  <a:pt x="628650" y="231394"/>
                  <a:pt x="581406" y="188214"/>
                </a:cubicBezTo>
                <a:cubicBezTo>
                  <a:pt x="534162" y="145034"/>
                  <a:pt x="475488" y="123444"/>
                  <a:pt x="405384" y="123444"/>
                </a:cubicBezTo>
                <a:close/>
              </a:path>
            </a:pathLst>
          </a:custGeom>
          <a:gradFill>
            <a:gsLst>
              <a:gs pos="97000">
                <a:srgbClr val="3F839B">
                  <a:alpha val="0"/>
                </a:srgbClr>
              </a:gs>
              <a:gs pos="28000">
                <a:srgbClr val="89C0C6">
                  <a:alpha val="85000"/>
                </a:srgbClr>
              </a:gs>
            </a:gsLst>
            <a:lin ang="5400000" scaled="0"/>
          </a:gradFill>
          <a:ln>
            <a:solidFill>
              <a:srgbClr val="7CBBC4"/>
            </a:solidFill>
          </a:ln>
          <a:effectLst>
            <a:outerShdw blurRad="190500" dist="88900" dir="18900000" algn="bl" rotWithShape="0">
              <a:prstClr val="black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algn="ctr"/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ro-RO" dirty="0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30FAFEC4-FABB-3894-F48C-BD6C3CB64148}"/>
              </a:ext>
            </a:extLst>
          </p:cNvPr>
          <p:cNvSpPr/>
          <p:nvPr/>
        </p:nvSpPr>
        <p:spPr>
          <a:xfrm>
            <a:off x="5664688" y="754111"/>
            <a:ext cx="434340" cy="815340"/>
          </a:xfrm>
          <a:custGeom>
            <a:avLst/>
            <a:gdLst/>
            <a:ahLst/>
            <a:cxnLst/>
            <a:rect l="l" t="t" r="r" b="b"/>
            <a:pathLst>
              <a:path w="434340" h="815340">
                <a:moveTo>
                  <a:pt x="434340" y="0"/>
                </a:moveTo>
                <a:lnTo>
                  <a:pt x="434340" y="141732"/>
                </a:lnTo>
                <a:cubicBezTo>
                  <a:pt x="426212" y="140716"/>
                  <a:pt x="415036" y="140208"/>
                  <a:pt x="400812" y="140208"/>
                </a:cubicBezTo>
                <a:cubicBezTo>
                  <a:pt x="321564" y="140208"/>
                  <a:pt x="259334" y="163830"/>
                  <a:pt x="214122" y="211074"/>
                </a:cubicBezTo>
                <a:cubicBezTo>
                  <a:pt x="168910" y="258318"/>
                  <a:pt x="146304" y="325628"/>
                  <a:pt x="146304" y="413004"/>
                </a:cubicBezTo>
                <a:lnTo>
                  <a:pt x="146304" y="815340"/>
                </a:lnTo>
                <a:lnTo>
                  <a:pt x="0" y="815340"/>
                </a:lnTo>
                <a:lnTo>
                  <a:pt x="0" y="7620"/>
                </a:lnTo>
                <a:lnTo>
                  <a:pt x="140208" y="7620"/>
                </a:lnTo>
                <a:lnTo>
                  <a:pt x="140208" y="143256"/>
                </a:lnTo>
                <a:cubicBezTo>
                  <a:pt x="165608" y="96520"/>
                  <a:pt x="203200" y="60960"/>
                  <a:pt x="252984" y="36576"/>
                </a:cubicBezTo>
                <a:cubicBezTo>
                  <a:pt x="302768" y="12192"/>
                  <a:pt x="363220" y="0"/>
                  <a:pt x="434340" y="0"/>
                </a:cubicBezTo>
                <a:close/>
              </a:path>
            </a:pathLst>
          </a:custGeom>
          <a:gradFill>
            <a:gsLst>
              <a:gs pos="97000">
                <a:srgbClr val="3F839B">
                  <a:alpha val="0"/>
                </a:srgbClr>
              </a:gs>
              <a:gs pos="28000">
                <a:srgbClr val="89C0C6">
                  <a:alpha val="85000"/>
                </a:srgbClr>
              </a:gs>
            </a:gsLst>
            <a:lin ang="5400000" scaled="0"/>
          </a:gradFill>
          <a:ln>
            <a:solidFill>
              <a:srgbClr val="7CBBC4"/>
            </a:solidFill>
          </a:ln>
          <a:effectLst>
            <a:outerShdw blurRad="190500" dist="88900" dir="18900000" algn="bl" rotWithShape="0">
              <a:prstClr val="black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o-RO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A08EC1D7-711A-634E-6CF8-4976B8C4345E}"/>
              </a:ext>
            </a:extLst>
          </p:cNvPr>
          <p:cNvSpPr/>
          <p:nvPr/>
        </p:nvSpPr>
        <p:spPr>
          <a:xfrm>
            <a:off x="4879541" y="744967"/>
            <a:ext cx="760476" cy="816864"/>
          </a:xfrm>
          <a:custGeom>
            <a:avLst/>
            <a:gdLst/>
            <a:ahLst/>
            <a:cxnLst/>
            <a:rect l="l" t="t" r="r" b="b"/>
            <a:pathLst>
              <a:path w="760476" h="816864">
                <a:moveTo>
                  <a:pt x="0" y="0"/>
                </a:moveTo>
                <a:lnTo>
                  <a:pt x="146304" y="0"/>
                </a:lnTo>
                <a:lnTo>
                  <a:pt x="146304" y="448056"/>
                </a:lnTo>
                <a:cubicBezTo>
                  <a:pt x="146304" y="526288"/>
                  <a:pt x="165100" y="585470"/>
                  <a:pt x="202692" y="625602"/>
                </a:cubicBezTo>
                <a:cubicBezTo>
                  <a:pt x="240284" y="665734"/>
                  <a:pt x="294132" y="685800"/>
                  <a:pt x="364236" y="685800"/>
                </a:cubicBezTo>
                <a:cubicBezTo>
                  <a:pt x="441452" y="685800"/>
                  <a:pt x="502412" y="662432"/>
                  <a:pt x="547116" y="615696"/>
                </a:cubicBezTo>
                <a:cubicBezTo>
                  <a:pt x="591820" y="568960"/>
                  <a:pt x="614172" y="502920"/>
                  <a:pt x="614172" y="417576"/>
                </a:cubicBezTo>
                <a:lnTo>
                  <a:pt x="614172" y="0"/>
                </a:lnTo>
                <a:lnTo>
                  <a:pt x="760476" y="0"/>
                </a:lnTo>
                <a:lnTo>
                  <a:pt x="760476" y="807720"/>
                </a:lnTo>
                <a:lnTo>
                  <a:pt x="621792" y="807720"/>
                </a:lnTo>
                <a:lnTo>
                  <a:pt x="621792" y="685800"/>
                </a:lnTo>
                <a:cubicBezTo>
                  <a:pt x="592328" y="727456"/>
                  <a:pt x="553466" y="759714"/>
                  <a:pt x="505206" y="782574"/>
                </a:cubicBezTo>
                <a:cubicBezTo>
                  <a:pt x="456946" y="805434"/>
                  <a:pt x="404368" y="816864"/>
                  <a:pt x="347472" y="816864"/>
                </a:cubicBezTo>
                <a:cubicBezTo>
                  <a:pt x="239776" y="816864"/>
                  <a:pt x="154940" y="787146"/>
                  <a:pt x="92964" y="727710"/>
                </a:cubicBezTo>
                <a:cubicBezTo>
                  <a:pt x="30988" y="668274"/>
                  <a:pt x="0" y="580644"/>
                  <a:pt x="0" y="46482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97000">
                <a:srgbClr val="3F839B">
                  <a:alpha val="0"/>
                </a:srgbClr>
              </a:gs>
              <a:gs pos="28000">
                <a:srgbClr val="89C0C6">
                  <a:alpha val="85000"/>
                </a:srgbClr>
              </a:gs>
            </a:gsLst>
            <a:lin ang="5400000" scaled="0"/>
          </a:gradFill>
          <a:ln>
            <a:solidFill>
              <a:srgbClr val="7CBBC4"/>
            </a:solidFill>
          </a:ln>
          <a:effectLst>
            <a:outerShdw blurRad="190500" dist="88900" dir="18900000" algn="bl" rotWithShape="0">
              <a:prstClr val="black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o-RO"/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689C47EE-CC54-AE2F-CF4D-FB3681EB17F4}"/>
              </a:ext>
            </a:extLst>
          </p:cNvPr>
          <p:cNvSpPr/>
          <p:nvPr/>
        </p:nvSpPr>
        <p:spPr>
          <a:xfrm>
            <a:off x="4248224" y="744967"/>
            <a:ext cx="755904" cy="824484"/>
          </a:xfrm>
          <a:custGeom>
            <a:avLst/>
            <a:gdLst/>
            <a:ahLst/>
            <a:cxnLst/>
            <a:rect l="l" t="t" r="r" b="b"/>
            <a:pathLst>
              <a:path w="755904" h="824484">
                <a:moveTo>
                  <a:pt x="426720" y="0"/>
                </a:moveTo>
                <a:cubicBezTo>
                  <a:pt x="499872" y="0"/>
                  <a:pt x="565150" y="14732"/>
                  <a:pt x="622554" y="44196"/>
                </a:cubicBezTo>
                <a:cubicBezTo>
                  <a:pt x="679958" y="73660"/>
                  <a:pt x="724408" y="116332"/>
                  <a:pt x="755904" y="172212"/>
                </a:cubicBezTo>
                <a:lnTo>
                  <a:pt x="644652" y="243840"/>
                </a:lnTo>
                <a:cubicBezTo>
                  <a:pt x="619252" y="205232"/>
                  <a:pt x="587756" y="176276"/>
                  <a:pt x="550164" y="156972"/>
                </a:cubicBezTo>
                <a:cubicBezTo>
                  <a:pt x="512572" y="137668"/>
                  <a:pt x="470916" y="128016"/>
                  <a:pt x="425196" y="128016"/>
                </a:cubicBezTo>
                <a:cubicBezTo>
                  <a:pt x="372364" y="128016"/>
                  <a:pt x="324866" y="139700"/>
                  <a:pt x="282702" y="163068"/>
                </a:cubicBezTo>
                <a:cubicBezTo>
                  <a:pt x="240538" y="186436"/>
                  <a:pt x="207518" y="219710"/>
                  <a:pt x="183642" y="262890"/>
                </a:cubicBezTo>
                <a:cubicBezTo>
                  <a:pt x="159766" y="306070"/>
                  <a:pt x="147828" y="355600"/>
                  <a:pt x="147828" y="411480"/>
                </a:cubicBezTo>
                <a:cubicBezTo>
                  <a:pt x="147828" y="468376"/>
                  <a:pt x="159766" y="518414"/>
                  <a:pt x="183642" y="561594"/>
                </a:cubicBezTo>
                <a:cubicBezTo>
                  <a:pt x="207518" y="604774"/>
                  <a:pt x="240538" y="638048"/>
                  <a:pt x="282702" y="661416"/>
                </a:cubicBezTo>
                <a:cubicBezTo>
                  <a:pt x="324866" y="684784"/>
                  <a:pt x="372364" y="696468"/>
                  <a:pt x="425196" y="696468"/>
                </a:cubicBezTo>
                <a:cubicBezTo>
                  <a:pt x="470916" y="696468"/>
                  <a:pt x="512572" y="686816"/>
                  <a:pt x="550164" y="667512"/>
                </a:cubicBezTo>
                <a:cubicBezTo>
                  <a:pt x="587756" y="648208"/>
                  <a:pt x="619252" y="619252"/>
                  <a:pt x="644652" y="580644"/>
                </a:cubicBezTo>
                <a:lnTo>
                  <a:pt x="755904" y="650748"/>
                </a:lnTo>
                <a:cubicBezTo>
                  <a:pt x="724408" y="706628"/>
                  <a:pt x="679958" y="749554"/>
                  <a:pt x="622554" y="779526"/>
                </a:cubicBezTo>
                <a:cubicBezTo>
                  <a:pt x="565150" y="809498"/>
                  <a:pt x="499872" y="824484"/>
                  <a:pt x="426720" y="824484"/>
                </a:cubicBezTo>
                <a:cubicBezTo>
                  <a:pt x="344424" y="824484"/>
                  <a:pt x="271018" y="806704"/>
                  <a:pt x="206502" y="771144"/>
                </a:cubicBezTo>
                <a:cubicBezTo>
                  <a:pt x="141986" y="735584"/>
                  <a:pt x="91440" y="686562"/>
                  <a:pt x="54864" y="624078"/>
                </a:cubicBezTo>
                <a:cubicBezTo>
                  <a:pt x="18288" y="561594"/>
                  <a:pt x="0" y="490728"/>
                  <a:pt x="0" y="411480"/>
                </a:cubicBezTo>
                <a:cubicBezTo>
                  <a:pt x="0" y="332232"/>
                  <a:pt x="18288" y="261366"/>
                  <a:pt x="54864" y="198882"/>
                </a:cubicBezTo>
                <a:cubicBezTo>
                  <a:pt x="91440" y="136398"/>
                  <a:pt x="141986" y="87630"/>
                  <a:pt x="206502" y="52578"/>
                </a:cubicBezTo>
                <a:cubicBezTo>
                  <a:pt x="271018" y="17526"/>
                  <a:pt x="344424" y="0"/>
                  <a:pt x="426720" y="0"/>
                </a:cubicBezTo>
                <a:close/>
              </a:path>
            </a:pathLst>
          </a:custGeom>
          <a:gradFill>
            <a:gsLst>
              <a:gs pos="97000">
                <a:srgbClr val="3F839B">
                  <a:alpha val="0"/>
                </a:srgbClr>
              </a:gs>
              <a:gs pos="28000">
                <a:srgbClr val="89C0C6">
                  <a:alpha val="85000"/>
                </a:srgbClr>
              </a:gs>
            </a:gsLst>
            <a:lin ang="5400000" scaled="0"/>
          </a:gradFill>
          <a:ln>
            <a:solidFill>
              <a:srgbClr val="7CBBC4"/>
            </a:solidFill>
          </a:ln>
          <a:effectLst>
            <a:outerShdw blurRad="190500" dist="88900" dir="18900000" algn="bl" rotWithShape="0">
              <a:prstClr val="black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o-RO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C617C591-B413-1A90-D98A-3DD28B578354}"/>
              </a:ext>
            </a:extLst>
          </p:cNvPr>
          <p:cNvSpPr/>
          <p:nvPr/>
        </p:nvSpPr>
        <p:spPr>
          <a:xfrm>
            <a:off x="3555185" y="752587"/>
            <a:ext cx="760476" cy="816864"/>
          </a:xfrm>
          <a:custGeom>
            <a:avLst/>
            <a:gdLst/>
            <a:ahLst/>
            <a:cxnLst/>
            <a:rect l="l" t="t" r="r" b="b"/>
            <a:pathLst>
              <a:path w="760476" h="816864">
                <a:moveTo>
                  <a:pt x="0" y="0"/>
                </a:moveTo>
                <a:lnTo>
                  <a:pt x="146304" y="0"/>
                </a:lnTo>
                <a:lnTo>
                  <a:pt x="146304" y="448056"/>
                </a:lnTo>
                <a:cubicBezTo>
                  <a:pt x="146304" y="526288"/>
                  <a:pt x="165100" y="585470"/>
                  <a:pt x="202692" y="625602"/>
                </a:cubicBezTo>
                <a:cubicBezTo>
                  <a:pt x="240284" y="665734"/>
                  <a:pt x="294132" y="685800"/>
                  <a:pt x="364236" y="685800"/>
                </a:cubicBezTo>
                <a:cubicBezTo>
                  <a:pt x="441452" y="685800"/>
                  <a:pt x="502412" y="662432"/>
                  <a:pt x="547116" y="615696"/>
                </a:cubicBezTo>
                <a:cubicBezTo>
                  <a:pt x="591820" y="568960"/>
                  <a:pt x="614172" y="502920"/>
                  <a:pt x="614172" y="417576"/>
                </a:cubicBezTo>
                <a:lnTo>
                  <a:pt x="614172" y="0"/>
                </a:lnTo>
                <a:lnTo>
                  <a:pt x="760476" y="0"/>
                </a:lnTo>
                <a:lnTo>
                  <a:pt x="760476" y="807720"/>
                </a:lnTo>
                <a:lnTo>
                  <a:pt x="621792" y="807720"/>
                </a:lnTo>
                <a:lnTo>
                  <a:pt x="621792" y="685800"/>
                </a:lnTo>
                <a:cubicBezTo>
                  <a:pt x="592328" y="727456"/>
                  <a:pt x="553466" y="759714"/>
                  <a:pt x="505206" y="782574"/>
                </a:cubicBezTo>
                <a:cubicBezTo>
                  <a:pt x="456946" y="805434"/>
                  <a:pt x="404368" y="816864"/>
                  <a:pt x="347472" y="816864"/>
                </a:cubicBezTo>
                <a:cubicBezTo>
                  <a:pt x="239776" y="816864"/>
                  <a:pt x="154940" y="787146"/>
                  <a:pt x="92964" y="727710"/>
                </a:cubicBezTo>
                <a:cubicBezTo>
                  <a:pt x="30988" y="668274"/>
                  <a:pt x="0" y="580644"/>
                  <a:pt x="0" y="46482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97000">
                <a:srgbClr val="3F839B">
                  <a:alpha val="0"/>
                </a:srgbClr>
              </a:gs>
              <a:gs pos="28000">
                <a:srgbClr val="89C0C6">
                  <a:alpha val="85000"/>
                </a:srgbClr>
              </a:gs>
            </a:gsLst>
            <a:lin ang="5400000" scaled="0"/>
          </a:gradFill>
          <a:ln>
            <a:solidFill>
              <a:srgbClr val="7CBBC4"/>
            </a:solidFill>
          </a:ln>
          <a:effectLst>
            <a:outerShdw blurRad="190500" dist="88900" dir="18900000" algn="bl" rotWithShape="0">
              <a:prstClr val="black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o-RO"/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2EBD4CFF-43EC-2F5D-9BA4-6C7EBDF02BAF}"/>
              </a:ext>
            </a:extLst>
          </p:cNvPr>
          <p:cNvSpPr/>
          <p:nvPr/>
        </p:nvSpPr>
        <p:spPr>
          <a:xfrm>
            <a:off x="2733749" y="502651"/>
            <a:ext cx="917448" cy="1066800"/>
          </a:xfrm>
          <a:custGeom>
            <a:avLst/>
            <a:gdLst/>
            <a:ahLst/>
            <a:cxnLst/>
            <a:rect l="l" t="t" r="r" b="b"/>
            <a:pathLst>
              <a:path w="917448" h="1066800">
                <a:moveTo>
                  <a:pt x="0" y="0"/>
                </a:moveTo>
                <a:lnTo>
                  <a:pt x="478536" y="0"/>
                </a:lnTo>
                <a:cubicBezTo>
                  <a:pt x="600456" y="0"/>
                  <a:pt x="694690" y="24384"/>
                  <a:pt x="761238" y="73152"/>
                </a:cubicBezTo>
                <a:cubicBezTo>
                  <a:pt x="827786" y="121920"/>
                  <a:pt x="861060" y="189484"/>
                  <a:pt x="861060" y="275844"/>
                </a:cubicBezTo>
                <a:cubicBezTo>
                  <a:pt x="861060" y="331724"/>
                  <a:pt x="848106" y="379984"/>
                  <a:pt x="822198" y="420624"/>
                </a:cubicBezTo>
                <a:cubicBezTo>
                  <a:pt x="796290" y="461264"/>
                  <a:pt x="761492" y="492252"/>
                  <a:pt x="717804" y="513588"/>
                </a:cubicBezTo>
                <a:cubicBezTo>
                  <a:pt x="779780" y="530860"/>
                  <a:pt x="828548" y="562102"/>
                  <a:pt x="864108" y="607314"/>
                </a:cubicBezTo>
                <a:cubicBezTo>
                  <a:pt x="899668" y="652526"/>
                  <a:pt x="917448" y="709676"/>
                  <a:pt x="917448" y="778764"/>
                </a:cubicBezTo>
                <a:cubicBezTo>
                  <a:pt x="917448" y="871220"/>
                  <a:pt x="882650" y="942340"/>
                  <a:pt x="813054" y="992124"/>
                </a:cubicBezTo>
                <a:cubicBezTo>
                  <a:pt x="743458" y="1041908"/>
                  <a:pt x="642112" y="1066800"/>
                  <a:pt x="509016" y="1066800"/>
                </a:cubicBezTo>
                <a:lnTo>
                  <a:pt x="0" y="1066800"/>
                </a:lnTo>
                <a:lnTo>
                  <a:pt x="0" y="0"/>
                </a:lnTo>
                <a:close/>
                <a:moveTo>
                  <a:pt x="152400" y="123444"/>
                </a:moveTo>
                <a:lnTo>
                  <a:pt x="152400" y="464820"/>
                </a:lnTo>
                <a:lnTo>
                  <a:pt x="464820" y="464820"/>
                </a:lnTo>
                <a:cubicBezTo>
                  <a:pt x="543052" y="464820"/>
                  <a:pt x="603250" y="450342"/>
                  <a:pt x="645414" y="421386"/>
                </a:cubicBezTo>
                <a:cubicBezTo>
                  <a:pt x="687578" y="392430"/>
                  <a:pt x="708660" y="350012"/>
                  <a:pt x="708660" y="294132"/>
                </a:cubicBezTo>
                <a:cubicBezTo>
                  <a:pt x="708660" y="238252"/>
                  <a:pt x="687578" y="195834"/>
                  <a:pt x="645414" y="166878"/>
                </a:cubicBezTo>
                <a:cubicBezTo>
                  <a:pt x="603250" y="137922"/>
                  <a:pt x="543052" y="123444"/>
                  <a:pt x="464820" y="123444"/>
                </a:cubicBezTo>
                <a:lnTo>
                  <a:pt x="152400" y="123444"/>
                </a:lnTo>
                <a:close/>
                <a:moveTo>
                  <a:pt x="152400" y="588264"/>
                </a:moveTo>
                <a:lnTo>
                  <a:pt x="152400" y="943356"/>
                </a:lnTo>
                <a:lnTo>
                  <a:pt x="502920" y="943356"/>
                </a:lnTo>
                <a:cubicBezTo>
                  <a:pt x="589280" y="943356"/>
                  <a:pt x="654304" y="929132"/>
                  <a:pt x="697992" y="900684"/>
                </a:cubicBezTo>
                <a:cubicBezTo>
                  <a:pt x="741680" y="872236"/>
                  <a:pt x="763524" y="827532"/>
                  <a:pt x="763524" y="766572"/>
                </a:cubicBezTo>
                <a:cubicBezTo>
                  <a:pt x="763524" y="647700"/>
                  <a:pt x="676656" y="588264"/>
                  <a:pt x="502920" y="588264"/>
                </a:cubicBezTo>
                <a:lnTo>
                  <a:pt x="152400" y="588264"/>
                </a:lnTo>
                <a:close/>
              </a:path>
            </a:pathLst>
          </a:custGeom>
          <a:gradFill>
            <a:gsLst>
              <a:gs pos="97000">
                <a:srgbClr val="3F839B">
                  <a:alpha val="0"/>
                </a:srgbClr>
              </a:gs>
              <a:gs pos="28000">
                <a:srgbClr val="89C0C6">
                  <a:alpha val="85000"/>
                </a:srgbClr>
              </a:gs>
            </a:gsLst>
            <a:lin ang="5400000" scaled="0"/>
          </a:gradFill>
          <a:ln>
            <a:solidFill>
              <a:srgbClr val="7CBBC4"/>
            </a:solidFill>
          </a:ln>
          <a:effectLst>
            <a:outerShdw blurRad="190500" dist="88900" dir="18900000" algn="bl" rotWithShape="0">
              <a:prstClr val="black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o-RO"/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8299CC5F-8D4D-888F-0C25-843DCF6903E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4132" y="6340358"/>
            <a:ext cx="633599" cy="105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371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EED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C566A2-028D-247B-E876-27A5186249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E627873-81DC-5738-D945-57F9A9AE2468}"/>
              </a:ext>
            </a:extLst>
          </p:cNvPr>
          <p:cNvSpPr/>
          <p:nvPr/>
        </p:nvSpPr>
        <p:spPr>
          <a:xfrm>
            <a:off x="0" y="0"/>
            <a:ext cx="10691814" cy="7559675"/>
          </a:xfrm>
          <a:prstGeom prst="rect">
            <a:avLst/>
          </a:prstGeom>
          <a:gradFill flip="none" rotWithShape="1">
            <a:gsLst>
              <a:gs pos="86230">
                <a:srgbClr val="3F839B">
                  <a:alpha val="35000"/>
                </a:srgbClr>
              </a:gs>
              <a:gs pos="70000">
                <a:srgbClr val="3F839B">
                  <a:alpha val="5000"/>
                </a:srgbClr>
              </a:gs>
              <a:gs pos="33000">
                <a:srgbClr val="3F839B">
                  <a:alpha val="13000"/>
                </a:srgbClr>
              </a:gs>
              <a:gs pos="0">
                <a:srgbClr val="3F839B">
                  <a:alpha val="40000"/>
                </a:srgbClr>
              </a:gs>
              <a:gs pos="49539">
                <a:srgbClr val="3F839B">
                  <a:alpha val="10000"/>
                </a:srgbClr>
              </a:gs>
              <a:gs pos="95000">
                <a:srgbClr val="3F839B">
                  <a:alpha val="40000"/>
                </a:srgb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FCE2157-AAB7-1A9A-6B30-4C38B4BE32A7}"/>
              </a:ext>
            </a:extLst>
          </p:cNvPr>
          <p:cNvSpPr/>
          <p:nvPr/>
        </p:nvSpPr>
        <p:spPr>
          <a:xfrm>
            <a:off x="1097523" y="1570039"/>
            <a:ext cx="7857983" cy="500394"/>
          </a:xfrm>
          <a:prstGeom prst="roundRect">
            <a:avLst/>
          </a:prstGeom>
          <a:gradFill>
            <a:gsLst>
              <a:gs pos="69000">
                <a:srgbClr val="EAE3D7"/>
              </a:gs>
              <a:gs pos="0">
                <a:srgbClr val="B9CBC7">
                  <a:lumMod val="95000"/>
                </a:srgbClr>
              </a:gs>
            </a:gsLst>
            <a:lin ang="6600000" scaled="0"/>
          </a:gradFill>
          <a:ln w="25400">
            <a:solidFill>
              <a:schemeClr val="bg1"/>
            </a:solidFill>
          </a:ln>
          <a:effectLst>
            <a:outerShdw blurRad="177800" dist="127000" dir="8100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3D67CA-E9B5-7C79-A783-353037446710}"/>
              </a:ext>
            </a:extLst>
          </p:cNvPr>
          <p:cNvSpPr txBox="1"/>
          <p:nvPr/>
        </p:nvSpPr>
        <p:spPr>
          <a:xfrm>
            <a:off x="1221983" y="1610712"/>
            <a:ext cx="78579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Universul de e</a:t>
            </a:r>
            <a:r>
              <a:rPr lang="ro-RO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ș</a:t>
            </a:r>
            <a:r>
              <a:rPr lang="en-US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antionare:</a:t>
            </a:r>
            <a:r>
              <a:rPr lang="ro-RO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 </a:t>
            </a:r>
            <a:r>
              <a:rPr lang="vi-VN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populaţia adultă rezidentă </a:t>
            </a:r>
            <a:r>
              <a:rPr lang="ro-RO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din</a:t>
            </a:r>
            <a:r>
              <a:rPr lang="vi-VN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 </a:t>
            </a:r>
            <a:r>
              <a:rPr lang="ro-RO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București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4678DF8-9EE9-D64E-161A-7C05F53713B1}"/>
              </a:ext>
            </a:extLst>
          </p:cNvPr>
          <p:cNvSpPr/>
          <p:nvPr/>
        </p:nvSpPr>
        <p:spPr>
          <a:xfrm>
            <a:off x="1611847" y="2206540"/>
            <a:ext cx="5594268" cy="727678"/>
          </a:xfrm>
          <a:prstGeom prst="roundRect">
            <a:avLst/>
          </a:prstGeom>
          <a:gradFill>
            <a:gsLst>
              <a:gs pos="69000">
                <a:srgbClr val="EAE3D7"/>
              </a:gs>
              <a:gs pos="0">
                <a:srgbClr val="B9CBC7">
                  <a:lumMod val="95000"/>
                </a:srgbClr>
              </a:gs>
            </a:gsLst>
            <a:lin ang="6600000" scaled="0"/>
          </a:gradFill>
          <a:ln w="25400">
            <a:solidFill>
              <a:schemeClr val="bg1"/>
            </a:solidFill>
          </a:ln>
          <a:effectLst>
            <a:outerShdw blurRad="177800" dist="127000" dir="8100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1F545F-DF58-3A89-12F7-6FB6E0319B1A}"/>
              </a:ext>
            </a:extLst>
          </p:cNvPr>
          <p:cNvSpPr txBox="1"/>
          <p:nvPr/>
        </p:nvSpPr>
        <p:spPr>
          <a:xfrm>
            <a:off x="1736307" y="2287887"/>
            <a:ext cx="53453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Volumul e</a:t>
            </a:r>
            <a:r>
              <a:rPr lang="ro-RO" sz="1800" dirty="0" err="1">
                <a:latin typeface="Montserrat Light" panose="00000400000000000000" pitchFamily="2" charset="0"/>
                <a:cs typeface="Calibri" panose="020F0502020204030204" pitchFamily="34" charset="0"/>
              </a:rPr>
              <a:t>ş</a:t>
            </a:r>
            <a:r>
              <a:rPr lang="en-US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antionului: </a:t>
            </a:r>
            <a:r>
              <a:rPr lang="ro-RO" dirty="0">
                <a:latin typeface="Montserrat Light" panose="00000400000000000000" pitchFamily="2" charset="0"/>
                <a:cs typeface="Calibri" panose="020F0502020204030204" pitchFamily="34" charset="0"/>
              </a:rPr>
              <a:t>1069</a:t>
            </a:r>
            <a:r>
              <a:rPr lang="ro-RO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 respondenţi</a:t>
            </a:r>
            <a:r>
              <a:rPr lang="en-US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, </a:t>
            </a:r>
            <a:r>
              <a:rPr lang="ro-RO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în vârstă de 1</a:t>
            </a:r>
            <a:r>
              <a:rPr lang="en-US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8</a:t>
            </a:r>
            <a:r>
              <a:rPr lang="ro-RO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 ani şi peste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40D8632-9B63-3345-9C3C-367E8EA04A24}"/>
              </a:ext>
            </a:extLst>
          </p:cNvPr>
          <p:cNvSpPr/>
          <p:nvPr/>
        </p:nvSpPr>
        <p:spPr>
          <a:xfrm>
            <a:off x="1097523" y="3065433"/>
            <a:ext cx="7112622" cy="500394"/>
          </a:xfrm>
          <a:prstGeom prst="roundRect">
            <a:avLst/>
          </a:prstGeom>
          <a:gradFill>
            <a:gsLst>
              <a:gs pos="69000">
                <a:srgbClr val="EAE3D7"/>
              </a:gs>
              <a:gs pos="0">
                <a:srgbClr val="B9CBC7">
                  <a:lumMod val="95000"/>
                </a:srgbClr>
              </a:gs>
            </a:gsLst>
            <a:lin ang="6600000" scaled="0"/>
          </a:gradFill>
          <a:ln w="25400">
            <a:solidFill>
              <a:schemeClr val="bg1"/>
            </a:solidFill>
          </a:ln>
          <a:effectLst>
            <a:outerShdw blurRad="177800" dist="127000" dir="8100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3AF1BA-CA69-7BAE-796B-F399B4C9D824}"/>
              </a:ext>
            </a:extLst>
          </p:cNvPr>
          <p:cNvSpPr txBox="1"/>
          <p:nvPr/>
        </p:nvSpPr>
        <p:spPr>
          <a:xfrm>
            <a:off x="1221983" y="3146780"/>
            <a:ext cx="68714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Tip</a:t>
            </a:r>
            <a:r>
              <a:rPr lang="ro-RO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ul eș</a:t>
            </a:r>
            <a:r>
              <a:rPr lang="en-US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antion</a:t>
            </a:r>
            <a:r>
              <a:rPr lang="ro-RO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ului</a:t>
            </a:r>
            <a:r>
              <a:rPr lang="en-US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: probabilist, multistadial, stratificat</a:t>
            </a:r>
            <a:endParaRPr lang="ro-RO" sz="1800" dirty="0">
              <a:latin typeface="Montserrat Light" panose="000004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4825B2C-279C-E747-C91B-D57C129A2861}"/>
              </a:ext>
            </a:extLst>
          </p:cNvPr>
          <p:cNvSpPr/>
          <p:nvPr/>
        </p:nvSpPr>
        <p:spPr>
          <a:xfrm>
            <a:off x="1611847" y="3700586"/>
            <a:ext cx="8125540" cy="727678"/>
          </a:xfrm>
          <a:prstGeom prst="roundRect">
            <a:avLst/>
          </a:prstGeom>
          <a:gradFill>
            <a:gsLst>
              <a:gs pos="69000">
                <a:srgbClr val="EAE3D7"/>
              </a:gs>
              <a:gs pos="0">
                <a:srgbClr val="B9CBC7">
                  <a:lumMod val="95000"/>
                </a:srgbClr>
              </a:gs>
            </a:gsLst>
            <a:lin ang="6600000" scaled="0"/>
          </a:gradFill>
          <a:ln w="25400">
            <a:solidFill>
              <a:schemeClr val="bg1"/>
            </a:solidFill>
          </a:ln>
          <a:effectLst>
            <a:outerShdw blurRad="177800" dist="127000" dir="8100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o-RO" sz="1800" dirty="0">
              <a:solidFill>
                <a:schemeClr val="tx1"/>
              </a:solidFill>
              <a:latin typeface="Montserrat Light" panose="000004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964F0A-4288-A42C-EAB2-A21A9BB25F8C}"/>
              </a:ext>
            </a:extLst>
          </p:cNvPr>
          <p:cNvSpPr txBox="1"/>
          <p:nvPr/>
        </p:nvSpPr>
        <p:spPr>
          <a:xfrm>
            <a:off x="1736306" y="3713900"/>
            <a:ext cx="77967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Marja </a:t>
            </a:r>
            <a:r>
              <a:rPr lang="ro-RO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maximă</a:t>
            </a:r>
            <a:r>
              <a:rPr lang="en-US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 de eroare la nivelul </a:t>
            </a:r>
            <a:r>
              <a:rPr lang="ro-RO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î</a:t>
            </a:r>
            <a:r>
              <a:rPr lang="en-US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ntregului e</a:t>
            </a:r>
            <a:r>
              <a:rPr lang="ro-RO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ș</a:t>
            </a:r>
            <a:r>
              <a:rPr lang="en-US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antion: +/-</a:t>
            </a:r>
            <a:r>
              <a:rPr lang="ro-RO" dirty="0">
                <a:latin typeface="Montserrat Light" panose="00000400000000000000" pitchFamily="2" charset="0"/>
                <a:cs typeface="Calibri" panose="020F0502020204030204" pitchFamily="34" charset="0"/>
              </a:rPr>
              <a:t>3</a:t>
            </a:r>
            <a:r>
              <a:rPr lang="en-US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% la un nivel de </a:t>
            </a:r>
            <a:r>
              <a:rPr lang="ro-RO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î</a:t>
            </a:r>
            <a:r>
              <a:rPr lang="en-US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ncredere de 95%</a:t>
            </a:r>
            <a:endParaRPr lang="ro-RO" sz="1800" dirty="0">
              <a:latin typeface="Montserrat Light" panose="000004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2EFEDE9-21D4-9AB2-132D-1986C4400320}"/>
              </a:ext>
            </a:extLst>
          </p:cNvPr>
          <p:cNvSpPr/>
          <p:nvPr/>
        </p:nvSpPr>
        <p:spPr>
          <a:xfrm>
            <a:off x="1097522" y="4560827"/>
            <a:ext cx="9374898" cy="500394"/>
          </a:xfrm>
          <a:prstGeom prst="roundRect">
            <a:avLst/>
          </a:prstGeom>
          <a:gradFill>
            <a:gsLst>
              <a:gs pos="69000">
                <a:srgbClr val="EAE3D7"/>
              </a:gs>
              <a:gs pos="0">
                <a:srgbClr val="B9CBC7">
                  <a:lumMod val="95000"/>
                </a:srgbClr>
              </a:gs>
            </a:gsLst>
            <a:lin ang="6600000" scaled="0"/>
          </a:gradFill>
          <a:ln w="25400">
            <a:solidFill>
              <a:schemeClr val="bg1"/>
            </a:solidFill>
          </a:ln>
          <a:effectLst>
            <a:outerShdw blurRad="177800" dist="127000" dir="8100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A577CEE-8216-7AE6-4264-7C4DF46FAF8E}"/>
              </a:ext>
            </a:extLst>
          </p:cNvPr>
          <p:cNvSpPr txBox="1"/>
          <p:nvPr/>
        </p:nvSpPr>
        <p:spPr>
          <a:xfrm>
            <a:off x="1221982" y="4618018"/>
            <a:ext cx="93748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Metoda de culegere a datelor</a:t>
            </a:r>
            <a:r>
              <a:rPr lang="en-US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:</a:t>
            </a:r>
            <a:r>
              <a:rPr lang="ro-RO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Montserrat Light" panose="00000400000000000000" pitchFamily="2" charset="0"/>
                <a:cs typeface="Calibri" panose="020F0502020204030204" pitchFamily="34" charset="0"/>
              </a:rPr>
              <a:t>CATI (Computer-assisted telephone interviewing)</a:t>
            </a:r>
            <a:endParaRPr lang="ro-RO" dirty="0">
              <a:latin typeface="Montserrat Light" panose="000004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A270335-1375-7EB8-2885-493CC9D34F0C}"/>
              </a:ext>
            </a:extLst>
          </p:cNvPr>
          <p:cNvSpPr/>
          <p:nvPr/>
        </p:nvSpPr>
        <p:spPr>
          <a:xfrm>
            <a:off x="1650758" y="5175120"/>
            <a:ext cx="7211140" cy="500394"/>
          </a:xfrm>
          <a:prstGeom prst="roundRect">
            <a:avLst/>
          </a:prstGeom>
          <a:gradFill>
            <a:gsLst>
              <a:gs pos="69000">
                <a:srgbClr val="EAE3D7"/>
              </a:gs>
              <a:gs pos="0">
                <a:srgbClr val="B9CBC7">
                  <a:lumMod val="95000"/>
                </a:srgbClr>
              </a:gs>
            </a:gsLst>
            <a:lin ang="6600000" scaled="0"/>
          </a:gradFill>
          <a:ln w="25400">
            <a:solidFill>
              <a:schemeClr val="bg1"/>
            </a:solidFill>
          </a:ln>
          <a:effectLst>
            <a:outerShdw blurRad="177800" dist="127000" dir="8100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D43F7E9-79E0-5C92-7BAC-8EE455D467F1}"/>
              </a:ext>
            </a:extLst>
          </p:cNvPr>
          <p:cNvSpPr/>
          <p:nvPr/>
        </p:nvSpPr>
        <p:spPr>
          <a:xfrm>
            <a:off x="1097523" y="5806024"/>
            <a:ext cx="7112622" cy="500394"/>
          </a:xfrm>
          <a:prstGeom prst="roundRect">
            <a:avLst/>
          </a:prstGeom>
          <a:gradFill>
            <a:gsLst>
              <a:gs pos="69000">
                <a:srgbClr val="EAE3D7"/>
              </a:gs>
              <a:gs pos="0">
                <a:srgbClr val="B9CBC7">
                  <a:lumMod val="95000"/>
                </a:srgbClr>
              </a:gs>
            </a:gsLst>
            <a:lin ang="6600000" scaled="0"/>
          </a:gradFill>
          <a:ln w="25400">
            <a:solidFill>
              <a:schemeClr val="bg1"/>
            </a:solidFill>
          </a:ln>
          <a:effectLst>
            <a:outerShdw blurRad="177800" dist="127000" dir="8100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ADF711E3-7997-85CF-6480-2BC0A9D4BFBF}"/>
              </a:ext>
            </a:extLst>
          </p:cNvPr>
          <p:cNvSpPr/>
          <p:nvPr/>
        </p:nvSpPr>
        <p:spPr>
          <a:xfrm>
            <a:off x="1650759" y="6436928"/>
            <a:ext cx="5430896" cy="500394"/>
          </a:xfrm>
          <a:prstGeom prst="roundRect">
            <a:avLst/>
          </a:prstGeom>
          <a:gradFill>
            <a:gsLst>
              <a:gs pos="69000">
                <a:srgbClr val="EAE3D7"/>
              </a:gs>
              <a:gs pos="0">
                <a:srgbClr val="B9CBC7">
                  <a:lumMod val="95000"/>
                </a:srgbClr>
              </a:gs>
            </a:gsLst>
            <a:lin ang="6600000" scaled="0"/>
          </a:gradFill>
          <a:ln w="25400">
            <a:solidFill>
              <a:schemeClr val="bg1"/>
            </a:solidFill>
          </a:ln>
          <a:effectLst>
            <a:outerShdw blurRad="177800" dist="127000" dir="8100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9F0E2ED-3444-FCE6-0360-8D0E618D4A60}"/>
              </a:ext>
            </a:extLst>
          </p:cNvPr>
          <p:cNvSpPr txBox="1"/>
          <p:nvPr/>
        </p:nvSpPr>
        <p:spPr>
          <a:xfrm>
            <a:off x="1736307" y="5221708"/>
            <a:ext cx="74271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Validarea e</a:t>
            </a:r>
            <a:r>
              <a:rPr lang="ro-RO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ș</a:t>
            </a:r>
            <a:r>
              <a:rPr lang="en-US" sz="1800" dirty="0">
                <a:latin typeface="Montserrat Light" panose="00000400000000000000" pitchFamily="2" charset="0"/>
                <a:cs typeface="Calibri" panose="020F0502020204030204" pitchFamily="34" charset="0"/>
              </a:rPr>
              <a:t>antionului: s-a realizat pe baza ultimelor date INS</a:t>
            </a:r>
            <a:endParaRPr lang="ro-RO" sz="1800" dirty="0">
              <a:latin typeface="Montserrat Light" panose="000004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3362D6B-F9B4-960F-5736-6D6A59026BBC}"/>
              </a:ext>
            </a:extLst>
          </p:cNvPr>
          <p:cNvSpPr txBox="1"/>
          <p:nvPr/>
        </p:nvSpPr>
        <p:spPr>
          <a:xfrm>
            <a:off x="1221981" y="5852717"/>
            <a:ext cx="68714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8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  <a:cs typeface="Calibri" panose="020F0502020204030204" pitchFamily="34" charset="0"/>
              </a:rPr>
              <a:t>Datele sunt ponderate în funcție de vârsta electoratului</a:t>
            </a:r>
            <a:endParaRPr lang="ro-RO" sz="1800" b="0" dirty="0">
              <a:latin typeface="Montserrat Light" panose="000004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F1DED66-BE13-61D4-A67C-11CFFD092101}"/>
              </a:ext>
            </a:extLst>
          </p:cNvPr>
          <p:cNvSpPr txBox="1"/>
          <p:nvPr/>
        </p:nvSpPr>
        <p:spPr>
          <a:xfrm>
            <a:off x="1736307" y="6481293"/>
            <a:ext cx="64738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8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  <a:cs typeface="Calibri" panose="020F0502020204030204" pitchFamily="34" charset="0"/>
              </a:rPr>
              <a:t>Perioada</a:t>
            </a:r>
            <a:r>
              <a:rPr lang="en-US" sz="18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  <a:cs typeface="Calibri" panose="020F0502020204030204" pitchFamily="34" charset="0"/>
              </a:rPr>
              <a:t> de realizare:</a:t>
            </a:r>
            <a:r>
              <a:rPr lang="ro-RO" sz="18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  <a:cs typeface="Calibri" panose="020F0502020204030204" pitchFamily="34" charset="0"/>
              </a:rPr>
              <a:t> 12 – 20 februarie</a:t>
            </a:r>
            <a:r>
              <a:rPr lang="en-US" sz="18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  <a:cs typeface="Calibri" panose="020F0502020204030204" pitchFamily="34" charset="0"/>
              </a:rPr>
              <a:t>, 202</a:t>
            </a:r>
            <a:r>
              <a:rPr lang="ro-RO" sz="18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  <a:cs typeface="Calibri" panose="020F0502020204030204" pitchFamily="34" charset="0"/>
              </a:rPr>
              <a:t>6</a:t>
            </a:r>
            <a:endParaRPr lang="en-US" sz="1800" b="0" dirty="0">
              <a:solidFill>
                <a:schemeClr val="tx1">
                  <a:lumMod val="75000"/>
                  <a:lumOff val="25000"/>
                </a:schemeClr>
              </a:solidFill>
              <a:latin typeface="Montserrat Light" panose="000004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1820F78-200E-0D93-971E-B99BC93A0D6C}"/>
              </a:ext>
            </a:extLst>
          </p:cNvPr>
          <p:cNvSpPr/>
          <p:nvPr/>
        </p:nvSpPr>
        <p:spPr>
          <a:xfrm>
            <a:off x="1080964" y="437318"/>
            <a:ext cx="1856781" cy="649751"/>
          </a:xfrm>
          <a:prstGeom prst="roundRect">
            <a:avLst/>
          </a:prstGeom>
          <a:gradFill>
            <a:gsLst>
              <a:gs pos="69000">
                <a:srgbClr val="EAE3D7"/>
              </a:gs>
              <a:gs pos="0">
                <a:srgbClr val="B9CBC7">
                  <a:lumMod val="95000"/>
                </a:srgbClr>
              </a:gs>
            </a:gsLst>
            <a:lin ang="6600000" scaled="0"/>
          </a:gradFill>
          <a:ln w="25400">
            <a:solidFill>
              <a:schemeClr val="bg1"/>
            </a:solidFill>
          </a:ln>
          <a:effectLst>
            <a:outerShdw blurRad="177800" dist="127000" dir="8100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itle 12">
            <a:extLst>
              <a:ext uri="{FF2B5EF4-FFF2-40B4-BE49-F238E27FC236}">
                <a16:creationId xmlns:a16="http://schemas.microsoft.com/office/drawing/2014/main" id="{E638A828-97A4-F722-B106-CACA9CC88A24}"/>
              </a:ext>
            </a:extLst>
          </p:cNvPr>
          <p:cNvSpPr txBox="1">
            <a:spLocks/>
          </p:cNvSpPr>
          <p:nvPr/>
        </p:nvSpPr>
        <p:spPr>
          <a:xfrm>
            <a:off x="1097524" y="574041"/>
            <a:ext cx="2282080" cy="421956"/>
          </a:xfrm>
          <a:prstGeom prst="rect">
            <a:avLst/>
          </a:prstGeom>
        </p:spPr>
        <p:txBody>
          <a:bodyPr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5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Light" panose="00000400000000000000" pitchFamily="2" charset="0"/>
                <a:cs typeface="Arial" panose="020B0604020202020204" pitchFamily="34" charset="0"/>
              </a:rPr>
              <a:t>Metodologie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Montserrat Light" panose="00000400000000000000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803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EED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7BD5AD-CC85-F7BC-1CDD-8216A4C12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6F782A4-BB6C-1BE9-B897-D78F5EFC84CA}"/>
              </a:ext>
            </a:extLst>
          </p:cNvPr>
          <p:cNvSpPr/>
          <p:nvPr/>
        </p:nvSpPr>
        <p:spPr>
          <a:xfrm>
            <a:off x="0" y="0"/>
            <a:ext cx="10691814" cy="7559675"/>
          </a:xfrm>
          <a:prstGeom prst="rect">
            <a:avLst/>
          </a:prstGeom>
          <a:gradFill flip="none" rotWithShape="1">
            <a:gsLst>
              <a:gs pos="86230">
                <a:srgbClr val="3F839B">
                  <a:alpha val="35000"/>
                </a:srgbClr>
              </a:gs>
              <a:gs pos="70000">
                <a:srgbClr val="3F839B">
                  <a:alpha val="5000"/>
                </a:srgbClr>
              </a:gs>
              <a:gs pos="33000">
                <a:srgbClr val="3F839B">
                  <a:alpha val="13000"/>
                </a:srgbClr>
              </a:gs>
              <a:gs pos="0">
                <a:srgbClr val="3F839B">
                  <a:alpha val="40000"/>
                </a:srgbClr>
              </a:gs>
              <a:gs pos="49539">
                <a:srgbClr val="3F839B">
                  <a:alpha val="10000"/>
                </a:srgbClr>
              </a:gs>
              <a:gs pos="95000">
                <a:srgbClr val="3F839B">
                  <a:alpha val="40000"/>
                </a:srgb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>
              <a:latin typeface="Montserrat ExtraBold" panose="00000900000000000000" pitchFamily="2" charset="0"/>
            </a:endParaRPr>
          </a:p>
        </p:txBody>
      </p:sp>
      <p:grpSp>
        <p:nvGrpSpPr>
          <p:cNvPr id="410" name="Group 409">
            <a:extLst>
              <a:ext uri="{FF2B5EF4-FFF2-40B4-BE49-F238E27FC236}">
                <a16:creationId xmlns:a16="http://schemas.microsoft.com/office/drawing/2014/main" id="{798A35DB-7E47-664E-477F-598DA62C0B6C}"/>
              </a:ext>
            </a:extLst>
          </p:cNvPr>
          <p:cNvGrpSpPr/>
          <p:nvPr/>
        </p:nvGrpSpPr>
        <p:grpSpPr>
          <a:xfrm>
            <a:off x="505872" y="6568603"/>
            <a:ext cx="9680069" cy="743687"/>
            <a:chOff x="505872" y="6568603"/>
            <a:chExt cx="9680069" cy="743687"/>
          </a:xfrm>
        </p:grpSpPr>
        <p:cxnSp>
          <p:nvCxnSpPr>
            <p:cNvPr id="411" name="Straight Connector 410">
              <a:extLst>
                <a:ext uri="{FF2B5EF4-FFF2-40B4-BE49-F238E27FC236}">
                  <a16:creationId xmlns:a16="http://schemas.microsoft.com/office/drawing/2014/main" id="{3E36377F-3086-22A4-8635-3426390C7F09}"/>
                </a:ext>
              </a:extLst>
            </p:cNvPr>
            <p:cNvCxnSpPr>
              <a:cxnSpLocks/>
            </p:cNvCxnSpPr>
            <p:nvPr/>
          </p:nvCxnSpPr>
          <p:spPr>
            <a:xfrm>
              <a:off x="505872" y="6568603"/>
              <a:ext cx="9680069" cy="0"/>
            </a:xfrm>
            <a:prstGeom prst="line">
              <a:avLst/>
            </a:prstGeom>
            <a:ln w="22225">
              <a:solidFill>
                <a:srgbClr val="5EA4B0"/>
              </a:solidFill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412" name="Picture 411">
              <a:extLst>
                <a:ext uri="{FF2B5EF4-FFF2-40B4-BE49-F238E27FC236}">
                  <a16:creationId xmlns:a16="http://schemas.microsoft.com/office/drawing/2014/main" id="{997333C5-B87F-0195-F4C9-D32354FEA92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5872" y="6797176"/>
              <a:ext cx="1742921" cy="515114"/>
            </a:xfrm>
            <a:prstGeom prst="rect">
              <a:avLst/>
            </a:prstGeom>
          </p:spPr>
        </p:pic>
      </p:grpSp>
      <p:sp>
        <p:nvSpPr>
          <p:cNvPr id="413" name="TextBox 412">
            <a:extLst>
              <a:ext uri="{FF2B5EF4-FFF2-40B4-BE49-F238E27FC236}">
                <a16:creationId xmlns:a16="http://schemas.microsoft.com/office/drawing/2014/main" id="{F5376CC7-57EA-E8A5-5CEE-59592434C06B}"/>
              </a:ext>
            </a:extLst>
          </p:cNvPr>
          <p:cNvSpPr txBox="1"/>
          <p:nvPr/>
        </p:nvSpPr>
        <p:spPr>
          <a:xfrm>
            <a:off x="2026510" y="6724920"/>
            <a:ext cx="295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latin typeface="Montserrat ExtraBold" panose="00000900000000000000" pitchFamily="2" charset="0"/>
              </a:rPr>
              <a:t>®</a:t>
            </a:r>
          </a:p>
        </p:txBody>
      </p:sp>
      <p:sp>
        <p:nvSpPr>
          <p:cNvPr id="416" name="Title 9">
            <a:extLst>
              <a:ext uri="{FF2B5EF4-FFF2-40B4-BE49-F238E27FC236}">
                <a16:creationId xmlns:a16="http://schemas.microsoft.com/office/drawing/2014/main" id="{D44AF295-A78E-4DC3-460D-2F5C5BCA5CBE}"/>
              </a:ext>
            </a:extLst>
          </p:cNvPr>
          <p:cNvSpPr txBox="1">
            <a:spLocks/>
          </p:cNvSpPr>
          <p:nvPr/>
        </p:nvSpPr>
        <p:spPr>
          <a:xfrm>
            <a:off x="794327" y="735589"/>
            <a:ext cx="9197398" cy="344368"/>
          </a:xfrm>
          <a:prstGeom prst="rect">
            <a:avLst/>
          </a:prstGeom>
        </p:spPr>
        <p:txBody>
          <a:bodyPr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5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o-RO" sz="20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Montserrat ExtraBold" panose="00000900000000000000" pitchFamily="2" charset="0"/>
                <a:ea typeface="Arial Unicode MS"/>
                <a:cs typeface="Calibri" panose="020F0502020204030204" pitchFamily="34" charset="0"/>
              </a:rPr>
              <a:t>În opinia dumneavoastră România se îndreaptă ...?</a:t>
            </a:r>
            <a:endParaRPr lang="en-GB" sz="2000" b="1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Montserrat ExtraBold" panose="00000900000000000000" pitchFamily="2" charset="0"/>
              <a:ea typeface="Arial Unicode MS"/>
              <a:cs typeface="Arial Unicode MS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B617C86-E1F7-6723-8774-290F2CADABF1}"/>
              </a:ext>
            </a:extLst>
          </p:cNvPr>
          <p:cNvSpPr txBox="1"/>
          <p:nvPr/>
        </p:nvSpPr>
        <p:spPr>
          <a:xfrm>
            <a:off x="7019636" y="6896005"/>
            <a:ext cx="3244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sz="1200" b="1" dirty="0">
                <a:latin typeface="Montserrat ExtraBold" panose="00000900000000000000" pitchFamily="2" charset="0"/>
                <a:cs typeface="Arial" panose="020B0604020202020204" pitchFamily="34" charset="0"/>
              </a:rPr>
              <a:t>Sondaj de opinie la nivelul Municipiului București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097410F-AFB4-009B-7791-7733B72C022F}"/>
              </a:ext>
            </a:extLst>
          </p:cNvPr>
          <p:cNvSpPr txBox="1"/>
          <p:nvPr/>
        </p:nvSpPr>
        <p:spPr>
          <a:xfrm>
            <a:off x="4108120" y="6896005"/>
            <a:ext cx="24755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200" b="1" dirty="0">
                <a:latin typeface="Montserrat ExtraBold" panose="00000900000000000000" pitchFamily="2" charset="0"/>
                <a:cs typeface="Arial" panose="020B0604020202020204" pitchFamily="34" charset="0"/>
              </a:rPr>
              <a:t>Februarie 2026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187581-F09C-73E5-3C72-E542A9334B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5494" y="7245579"/>
            <a:ext cx="1143299" cy="133422"/>
          </a:xfrm>
          <a:prstGeom prst="rect">
            <a:avLst/>
          </a:prstGeom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373D3D3-6417-1DC9-3F70-FEBFE53EF9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1275861"/>
              </p:ext>
            </p:extLst>
          </p:nvPr>
        </p:nvGraphicFramePr>
        <p:xfrm>
          <a:off x="1479428" y="1533895"/>
          <a:ext cx="7732957" cy="44918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139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EED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0C73C8-A2D9-5D9E-6D04-3F71828BA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9344DF-3170-85DE-1B63-3851F966E52D}"/>
              </a:ext>
            </a:extLst>
          </p:cNvPr>
          <p:cNvSpPr/>
          <p:nvPr/>
        </p:nvSpPr>
        <p:spPr>
          <a:xfrm>
            <a:off x="0" y="0"/>
            <a:ext cx="10691814" cy="7559675"/>
          </a:xfrm>
          <a:prstGeom prst="rect">
            <a:avLst/>
          </a:prstGeom>
          <a:gradFill flip="none" rotWithShape="1">
            <a:gsLst>
              <a:gs pos="86230">
                <a:srgbClr val="3F839B">
                  <a:alpha val="35000"/>
                </a:srgbClr>
              </a:gs>
              <a:gs pos="70000">
                <a:srgbClr val="3F839B">
                  <a:alpha val="5000"/>
                </a:srgbClr>
              </a:gs>
              <a:gs pos="33000">
                <a:srgbClr val="3F839B">
                  <a:alpha val="13000"/>
                </a:srgbClr>
              </a:gs>
              <a:gs pos="0">
                <a:srgbClr val="3F839B">
                  <a:alpha val="40000"/>
                </a:srgbClr>
              </a:gs>
              <a:gs pos="49539">
                <a:srgbClr val="3F839B">
                  <a:alpha val="10000"/>
                </a:srgbClr>
              </a:gs>
              <a:gs pos="95000">
                <a:srgbClr val="3F839B">
                  <a:alpha val="40000"/>
                </a:srgb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>
              <a:latin typeface="Montserrat ExtraBold" panose="00000900000000000000" pitchFamily="2" charset="0"/>
            </a:endParaRPr>
          </a:p>
        </p:txBody>
      </p:sp>
      <p:grpSp>
        <p:nvGrpSpPr>
          <p:cNvPr id="410" name="Group 409">
            <a:extLst>
              <a:ext uri="{FF2B5EF4-FFF2-40B4-BE49-F238E27FC236}">
                <a16:creationId xmlns:a16="http://schemas.microsoft.com/office/drawing/2014/main" id="{F3F50374-C73E-5DE4-17C7-4DF21C3263A1}"/>
              </a:ext>
            </a:extLst>
          </p:cNvPr>
          <p:cNvGrpSpPr/>
          <p:nvPr/>
        </p:nvGrpSpPr>
        <p:grpSpPr>
          <a:xfrm>
            <a:off x="505872" y="6568603"/>
            <a:ext cx="9680069" cy="743687"/>
            <a:chOff x="505872" y="6568603"/>
            <a:chExt cx="9680069" cy="743687"/>
          </a:xfrm>
        </p:grpSpPr>
        <p:cxnSp>
          <p:nvCxnSpPr>
            <p:cNvPr id="411" name="Straight Connector 410">
              <a:extLst>
                <a:ext uri="{FF2B5EF4-FFF2-40B4-BE49-F238E27FC236}">
                  <a16:creationId xmlns:a16="http://schemas.microsoft.com/office/drawing/2014/main" id="{27688F5F-BE91-0DE6-63DB-893C65F6603F}"/>
                </a:ext>
              </a:extLst>
            </p:cNvPr>
            <p:cNvCxnSpPr>
              <a:cxnSpLocks/>
            </p:cNvCxnSpPr>
            <p:nvPr/>
          </p:nvCxnSpPr>
          <p:spPr>
            <a:xfrm>
              <a:off x="505872" y="6568603"/>
              <a:ext cx="9680069" cy="0"/>
            </a:xfrm>
            <a:prstGeom prst="line">
              <a:avLst/>
            </a:prstGeom>
            <a:ln w="22225">
              <a:solidFill>
                <a:srgbClr val="5EA4B0"/>
              </a:solidFill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412" name="Picture 411">
              <a:extLst>
                <a:ext uri="{FF2B5EF4-FFF2-40B4-BE49-F238E27FC236}">
                  <a16:creationId xmlns:a16="http://schemas.microsoft.com/office/drawing/2014/main" id="{97415639-2F2D-42A3-07E5-ED7895D3194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5872" y="6797176"/>
              <a:ext cx="1742921" cy="515114"/>
            </a:xfrm>
            <a:prstGeom prst="rect">
              <a:avLst/>
            </a:prstGeom>
          </p:spPr>
        </p:pic>
      </p:grpSp>
      <p:sp>
        <p:nvSpPr>
          <p:cNvPr id="413" name="TextBox 412">
            <a:extLst>
              <a:ext uri="{FF2B5EF4-FFF2-40B4-BE49-F238E27FC236}">
                <a16:creationId xmlns:a16="http://schemas.microsoft.com/office/drawing/2014/main" id="{63FA12A9-596D-9B20-02DD-21F7474F0ABD}"/>
              </a:ext>
            </a:extLst>
          </p:cNvPr>
          <p:cNvSpPr txBox="1"/>
          <p:nvPr/>
        </p:nvSpPr>
        <p:spPr>
          <a:xfrm>
            <a:off x="2026510" y="6724920"/>
            <a:ext cx="295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latin typeface="Montserrat ExtraBold" panose="00000900000000000000" pitchFamily="2" charset="0"/>
              </a:rPr>
              <a:t>®</a:t>
            </a:r>
          </a:p>
        </p:txBody>
      </p:sp>
      <p:sp>
        <p:nvSpPr>
          <p:cNvPr id="416" name="Title 9">
            <a:extLst>
              <a:ext uri="{FF2B5EF4-FFF2-40B4-BE49-F238E27FC236}">
                <a16:creationId xmlns:a16="http://schemas.microsoft.com/office/drawing/2014/main" id="{8A1E6E2A-0645-4F20-AAF0-60A4049E0A3A}"/>
              </a:ext>
            </a:extLst>
          </p:cNvPr>
          <p:cNvSpPr txBox="1">
            <a:spLocks/>
          </p:cNvSpPr>
          <p:nvPr/>
        </p:nvSpPr>
        <p:spPr>
          <a:xfrm>
            <a:off x="794327" y="735589"/>
            <a:ext cx="9197398" cy="344368"/>
          </a:xfrm>
          <a:prstGeom prst="rect">
            <a:avLst/>
          </a:prstGeom>
        </p:spPr>
        <p:txBody>
          <a:bodyPr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5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o-RO" sz="20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Montserrat ExtraBold" panose="00000900000000000000" pitchFamily="2" charset="0"/>
                <a:ea typeface="Arial Unicode MS"/>
                <a:cs typeface="Calibri" panose="020F0502020204030204" pitchFamily="34" charset="0"/>
              </a:rPr>
              <a:t>În opinia dumneavoastră Bucureștiul se îndreaptă ...?</a:t>
            </a:r>
            <a:endParaRPr lang="en-GB" sz="2000" b="1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Montserrat ExtraBold" panose="00000900000000000000" pitchFamily="2" charset="0"/>
              <a:ea typeface="Arial Unicode MS"/>
              <a:cs typeface="Arial Unicode MS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B208BD9-F3C6-7ADD-2A48-505CB23CB5A9}"/>
              </a:ext>
            </a:extLst>
          </p:cNvPr>
          <p:cNvSpPr txBox="1"/>
          <p:nvPr/>
        </p:nvSpPr>
        <p:spPr>
          <a:xfrm>
            <a:off x="7019636" y="6896005"/>
            <a:ext cx="3244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sz="1200" b="1" dirty="0">
                <a:latin typeface="Montserrat ExtraBold" panose="00000900000000000000" pitchFamily="2" charset="0"/>
                <a:cs typeface="Arial" panose="020B0604020202020204" pitchFamily="34" charset="0"/>
              </a:rPr>
              <a:t>Sondaj de opinie la nivelul Municipiului București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6A5A925-A1D9-6567-0C9C-DEAF87B47FC9}"/>
              </a:ext>
            </a:extLst>
          </p:cNvPr>
          <p:cNvSpPr txBox="1"/>
          <p:nvPr/>
        </p:nvSpPr>
        <p:spPr>
          <a:xfrm>
            <a:off x="4108120" y="6896005"/>
            <a:ext cx="24755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200" b="1" dirty="0">
                <a:latin typeface="Montserrat ExtraBold" panose="00000900000000000000" pitchFamily="2" charset="0"/>
                <a:cs typeface="Arial" panose="020B0604020202020204" pitchFamily="34" charset="0"/>
              </a:rPr>
              <a:t>Februarie 2026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23702F-61A7-0B0A-C6F6-A6535077F4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5494" y="7245579"/>
            <a:ext cx="1143299" cy="133422"/>
          </a:xfrm>
          <a:prstGeom prst="rect">
            <a:avLst/>
          </a:prstGeom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693B714-9713-D39D-CDAC-ABDD21FAC3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770590"/>
              </p:ext>
            </p:extLst>
          </p:nvPr>
        </p:nvGraphicFramePr>
        <p:xfrm>
          <a:off x="1479428" y="1533895"/>
          <a:ext cx="7732957" cy="44918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43165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EED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07F1B6-7BF8-8F26-B21D-8DB2FAC39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8310AD9-FF9E-5E96-DF92-D504031B2DCC}"/>
              </a:ext>
            </a:extLst>
          </p:cNvPr>
          <p:cNvSpPr/>
          <p:nvPr/>
        </p:nvSpPr>
        <p:spPr>
          <a:xfrm>
            <a:off x="-1" y="-1"/>
            <a:ext cx="10691814" cy="7559675"/>
          </a:xfrm>
          <a:prstGeom prst="rect">
            <a:avLst/>
          </a:prstGeom>
          <a:gradFill flip="none" rotWithShape="1">
            <a:gsLst>
              <a:gs pos="86230">
                <a:srgbClr val="3F839B">
                  <a:alpha val="35000"/>
                </a:srgbClr>
              </a:gs>
              <a:gs pos="70000">
                <a:srgbClr val="3F839B">
                  <a:alpha val="5000"/>
                </a:srgbClr>
              </a:gs>
              <a:gs pos="33000">
                <a:srgbClr val="3F839B">
                  <a:alpha val="13000"/>
                </a:srgbClr>
              </a:gs>
              <a:gs pos="0">
                <a:srgbClr val="3F839B">
                  <a:alpha val="40000"/>
                </a:srgbClr>
              </a:gs>
              <a:gs pos="49539">
                <a:srgbClr val="3F839B">
                  <a:alpha val="10000"/>
                </a:srgbClr>
              </a:gs>
              <a:gs pos="95000">
                <a:srgbClr val="3F839B">
                  <a:alpha val="40000"/>
                </a:srgb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>
              <a:latin typeface="Montserrat ExtraBold" panose="00000900000000000000" pitchFamily="2" charset="0"/>
            </a:endParaRPr>
          </a:p>
        </p:txBody>
      </p:sp>
      <p:grpSp>
        <p:nvGrpSpPr>
          <p:cNvPr id="410" name="Group 409">
            <a:extLst>
              <a:ext uri="{FF2B5EF4-FFF2-40B4-BE49-F238E27FC236}">
                <a16:creationId xmlns:a16="http://schemas.microsoft.com/office/drawing/2014/main" id="{88006AD2-8CBB-CD2D-DA45-EDDA51881ADC}"/>
              </a:ext>
            </a:extLst>
          </p:cNvPr>
          <p:cNvGrpSpPr/>
          <p:nvPr/>
        </p:nvGrpSpPr>
        <p:grpSpPr>
          <a:xfrm>
            <a:off x="505872" y="6568603"/>
            <a:ext cx="9680069" cy="743687"/>
            <a:chOff x="505872" y="6568603"/>
            <a:chExt cx="9680069" cy="743687"/>
          </a:xfrm>
        </p:grpSpPr>
        <p:cxnSp>
          <p:nvCxnSpPr>
            <p:cNvPr id="411" name="Straight Connector 410">
              <a:extLst>
                <a:ext uri="{FF2B5EF4-FFF2-40B4-BE49-F238E27FC236}">
                  <a16:creationId xmlns:a16="http://schemas.microsoft.com/office/drawing/2014/main" id="{0B910DCA-9CF6-AFED-FC22-99819091C660}"/>
                </a:ext>
              </a:extLst>
            </p:cNvPr>
            <p:cNvCxnSpPr>
              <a:cxnSpLocks/>
            </p:cNvCxnSpPr>
            <p:nvPr/>
          </p:nvCxnSpPr>
          <p:spPr>
            <a:xfrm>
              <a:off x="505872" y="6568603"/>
              <a:ext cx="9680069" cy="0"/>
            </a:xfrm>
            <a:prstGeom prst="line">
              <a:avLst/>
            </a:prstGeom>
            <a:ln w="22225">
              <a:solidFill>
                <a:srgbClr val="5EA4B0"/>
              </a:solidFill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412" name="Picture 411">
              <a:extLst>
                <a:ext uri="{FF2B5EF4-FFF2-40B4-BE49-F238E27FC236}">
                  <a16:creationId xmlns:a16="http://schemas.microsoft.com/office/drawing/2014/main" id="{B4357447-EC15-E01A-8F09-D2C35AFA30A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5872" y="6797176"/>
              <a:ext cx="1742921" cy="515114"/>
            </a:xfrm>
            <a:prstGeom prst="rect">
              <a:avLst/>
            </a:prstGeom>
          </p:spPr>
        </p:pic>
      </p:grpSp>
      <p:sp>
        <p:nvSpPr>
          <p:cNvPr id="413" name="TextBox 412">
            <a:extLst>
              <a:ext uri="{FF2B5EF4-FFF2-40B4-BE49-F238E27FC236}">
                <a16:creationId xmlns:a16="http://schemas.microsoft.com/office/drawing/2014/main" id="{434A860B-7C62-40D5-8AF0-E6D1CE3E5364}"/>
              </a:ext>
            </a:extLst>
          </p:cNvPr>
          <p:cNvSpPr txBox="1"/>
          <p:nvPr/>
        </p:nvSpPr>
        <p:spPr>
          <a:xfrm>
            <a:off x="2026510" y="6724920"/>
            <a:ext cx="295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latin typeface="Montserrat ExtraBold" panose="00000900000000000000" pitchFamily="2" charset="0"/>
              </a:rPr>
              <a:t>®</a:t>
            </a:r>
          </a:p>
        </p:txBody>
      </p:sp>
      <p:sp>
        <p:nvSpPr>
          <p:cNvPr id="416" name="Title 9">
            <a:extLst>
              <a:ext uri="{FF2B5EF4-FFF2-40B4-BE49-F238E27FC236}">
                <a16:creationId xmlns:a16="http://schemas.microsoft.com/office/drawing/2014/main" id="{9462CE56-E005-5F55-7BEC-D984D3FC4B58}"/>
              </a:ext>
            </a:extLst>
          </p:cNvPr>
          <p:cNvSpPr txBox="1">
            <a:spLocks/>
          </p:cNvSpPr>
          <p:nvPr/>
        </p:nvSpPr>
        <p:spPr>
          <a:xfrm>
            <a:off x="794327" y="735588"/>
            <a:ext cx="9470170" cy="556633"/>
          </a:xfrm>
          <a:prstGeom prst="rect">
            <a:avLst/>
          </a:prstGeom>
        </p:spPr>
        <p:txBody>
          <a:bodyPr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5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0"/>
              </a:spcAft>
            </a:pPr>
            <a:r>
              <a:rPr lang="ro-RO" sz="2000" b="1" dirty="0">
                <a:latin typeface="Montserrat ExtraBold" panose="00000900000000000000" pitchFamily="2" charset="0"/>
                <a:ea typeface="Arial Unicode MS"/>
                <a:cs typeface="Calibri" panose="020F0502020204030204" pitchFamily="34" charset="0"/>
              </a:rPr>
              <a:t>În opinia dumneavoastră care este principala problemă a Municipiului București, care ar trebui rezolvată cu prioritate de către Primăria Generală?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AFFC8B4-5BC6-5143-6804-BB0C4196EA5C}"/>
              </a:ext>
            </a:extLst>
          </p:cNvPr>
          <p:cNvSpPr txBox="1"/>
          <p:nvPr/>
        </p:nvSpPr>
        <p:spPr>
          <a:xfrm>
            <a:off x="7019636" y="6896005"/>
            <a:ext cx="3244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sz="1200" b="1" dirty="0">
                <a:latin typeface="Montserrat ExtraBold" panose="00000900000000000000" pitchFamily="2" charset="0"/>
                <a:cs typeface="Arial" panose="020B0604020202020204" pitchFamily="34" charset="0"/>
              </a:rPr>
              <a:t>Sondaj de opinie la nivelul Municipiului București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A3BBB5D-68D7-DECF-7356-49622C86138D}"/>
              </a:ext>
            </a:extLst>
          </p:cNvPr>
          <p:cNvSpPr txBox="1"/>
          <p:nvPr/>
        </p:nvSpPr>
        <p:spPr>
          <a:xfrm>
            <a:off x="4108120" y="6896005"/>
            <a:ext cx="24755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200" b="1" dirty="0">
                <a:latin typeface="Montserrat ExtraBold" panose="00000900000000000000" pitchFamily="2" charset="0"/>
                <a:cs typeface="Arial" panose="020B0604020202020204" pitchFamily="34" charset="0"/>
              </a:rPr>
              <a:t>Februarie 2026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746B83-B2DF-2856-00B3-F4D8650079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5494" y="7245579"/>
            <a:ext cx="1143299" cy="133422"/>
          </a:xfrm>
          <a:prstGeom prst="rect">
            <a:avLst/>
          </a:prstGeom>
        </p:spPr>
      </p:pic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48DA9B80-F54F-E023-5EE4-118C6BBB60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3669022"/>
              </p:ext>
            </p:extLst>
          </p:nvPr>
        </p:nvGraphicFramePr>
        <p:xfrm>
          <a:off x="993709" y="1520793"/>
          <a:ext cx="8704395" cy="4988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86516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EED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05BCD0-0447-983E-780A-CB5580F82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F6770A6-8492-1244-0BC1-126EAE3C6D44}"/>
              </a:ext>
            </a:extLst>
          </p:cNvPr>
          <p:cNvSpPr/>
          <p:nvPr/>
        </p:nvSpPr>
        <p:spPr>
          <a:xfrm>
            <a:off x="-1" y="-1"/>
            <a:ext cx="10691814" cy="7559675"/>
          </a:xfrm>
          <a:prstGeom prst="rect">
            <a:avLst/>
          </a:prstGeom>
          <a:gradFill flip="none" rotWithShape="1">
            <a:gsLst>
              <a:gs pos="86230">
                <a:srgbClr val="3F839B">
                  <a:alpha val="35000"/>
                </a:srgbClr>
              </a:gs>
              <a:gs pos="70000">
                <a:srgbClr val="3F839B">
                  <a:alpha val="5000"/>
                </a:srgbClr>
              </a:gs>
              <a:gs pos="33000">
                <a:srgbClr val="3F839B">
                  <a:alpha val="13000"/>
                </a:srgbClr>
              </a:gs>
              <a:gs pos="0">
                <a:srgbClr val="3F839B">
                  <a:alpha val="40000"/>
                </a:srgbClr>
              </a:gs>
              <a:gs pos="49539">
                <a:srgbClr val="3F839B">
                  <a:alpha val="10000"/>
                </a:srgbClr>
              </a:gs>
              <a:gs pos="95000">
                <a:srgbClr val="3F839B">
                  <a:alpha val="40000"/>
                </a:srgb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>
              <a:latin typeface="Montserrat ExtraBold" panose="00000900000000000000" pitchFamily="2" charset="0"/>
            </a:endParaRPr>
          </a:p>
        </p:txBody>
      </p:sp>
      <p:grpSp>
        <p:nvGrpSpPr>
          <p:cNvPr id="410" name="Group 409">
            <a:extLst>
              <a:ext uri="{FF2B5EF4-FFF2-40B4-BE49-F238E27FC236}">
                <a16:creationId xmlns:a16="http://schemas.microsoft.com/office/drawing/2014/main" id="{D5BBD0A4-13B1-C75B-1D0E-C504167B1D66}"/>
              </a:ext>
            </a:extLst>
          </p:cNvPr>
          <p:cNvGrpSpPr/>
          <p:nvPr/>
        </p:nvGrpSpPr>
        <p:grpSpPr>
          <a:xfrm>
            <a:off x="505872" y="6568603"/>
            <a:ext cx="9680069" cy="743687"/>
            <a:chOff x="505872" y="6568603"/>
            <a:chExt cx="9680069" cy="743687"/>
          </a:xfrm>
        </p:grpSpPr>
        <p:cxnSp>
          <p:nvCxnSpPr>
            <p:cNvPr id="411" name="Straight Connector 410">
              <a:extLst>
                <a:ext uri="{FF2B5EF4-FFF2-40B4-BE49-F238E27FC236}">
                  <a16:creationId xmlns:a16="http://schemas.microsoft.com/office/drawing/2014/main" id="{3DA91209-7ED0-3461-F995-9AE62E1AECC4}"/>
                </a:ext>
              </a:extLst>
            </p:cNvPr>
            <p:cNvCxnSpPr>
              <a:cxnSpLocks/>
            </p:cNvCxnSpPr>
            <p:nvPr/>
          </p:nvCxnSpPr>
          <p:spPr>
            <a:xfrm>
              <a:off x="505872" y="6568603"/>
              <a:ext cx="9680069" cy="0"/>
            </a:xfrm>
            <a:prstGeom prst="line">
              <a:avLst/>
            </a:prstGeom>
            <a:ln w="22225">
              <a:solidFill>
                <a:srgbClr val="5EA4B0"/>
              </a:solidFill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412" name="Picture 411">
              <a:extLst>
                <a:ext uri="{FF2B5EF4-FFF2-40B4-BE49-F238E27FC236}">
                  <a16:creationId xmlns:a16="http://schemas.microsoft.com/office/drawing/2014/main" id="{2FECA50F-0DBF-6979-98F2-30AD04FAFC9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5872" y="6797176"/>
              <a:ext cx="1742921" cy="515114"/>
            </a:xfrm>
            <a:prstGeom prst="rect">
              <a:avLst/>
            </a:prstGeom>
          </p:spPr>
        </p:pic>
      </p:grpSp>
      <p:sp>
        <p:nvSpPr>
          <p:cNvPr id="413" name="TextBox 412">
            <a:extLst>
              <a:ext uri="{FF2B5EF4-FFF2-40B4-BE49-F238E27FC236}">
                <a16:creationId xmlns:a16="http://schemas.microsoft.com/office/drawing/2014/main" id="{8ABB77E9-1D3E-274E-5938-693C6B13202A}"/>
              </a:ext>
            </a:extLst>
          </p:cNvPr>
          <p:cNvSpPr txBox="1"/>
          <p:nvPr/>
        </p:nvSpPr>
        <p:spPr>
          <a:xfrm>
            <a:off x="2026510" y="6724920"/>
            <a:ext cx="295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latin typeface="Montserrat ExtraBold" panose="00000900000000000000" pitchFamily="2" charset="0"/>
              </a:rPr>
              <a:t>®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2A72238-35AF-5211-1263-65BF20FD7A9B}"/>
              </a:ext>
            </a:extLst>
          </p:cNvPr>
          <p:cNvSpPr txBox="1"/>
          <p:nvPr/>
        </p:nvSpPr>
        <p:spPr>
          <a:xfrm>
            <a:off x="7019636" y="6896005"/>
            <a:ext cx="3244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sz="1200" b="1" dirty="0">
                <a:latin typeface="Montserrat ExtraBold" panose="00000900000000000000" pitchFamily="2" charset="0"/>
                <a:cs typeface="Arial" panose="020B0604020202020204" pitchFamily="34" charset="0"/>
              </a:rPr>
              <a:t>Sondaj de opinie la nivelul Municipiului București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533D6A-ED09-F3BE-D489-164CEAE17D4B}"/>
              </a:ext>
            </a:extLst>
          </p:cNvPr>
          <p:cNvSpPr txBox="1"/>
          <p:nvPr/>
        </p:nvSpPr>
        <p:spPr>
          <a:xfrm>
            <a:off x="4108120" y="6896005"/>
            <a:ext cx="24755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200" b="1" dirty="0">
                <a:latin typeface="Montserrat ExtraBold" panose="00000900000000000000" pitchFamily="2" charset="0"/>
                <a:cs typeface="Arial" panose="020B0604020202020204" pitchFamily="34" charset="0"/>
              </a:rPr>
              <a:t>Februarie 2026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EFB6116-403E-A34A-25C2-A498FFD699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5494" y="7245579"/>
            <a:ext cx="1143299" cy="133422"/>
          </a:xfrm>
          <a:prstGeom prst="rect">
            <a:avLst/>
          </a:prstGeom>
        </p:spPr>
      </p:pic>
      <p:sp>
        <p:nvSpPr>
          <p:cNvPr id="8" name="Title 9">
            <a:extLst>
              <a:ext uri="{FF2B5EF4-FFF2-40B4-BE49-F238E27FC236}">
                <a16:creationId xmlns:a16="http://schemas.microsoft.com/office/drawing/2014/main" id="{1A57D138-C2B5-4AC7-41F7-33385427B705}"/>
              </a:ext>
            </a:extLst>
          </p:cNvPr>
          <p:cNvSpPr txBox="1">
            <a:spLocks/>
          </p:cNvSpPr>
          <p:nvPr/>
        </p:nvSpPr>
        <p:spPr>
          <a:xfrm>
            <a:off x="794327" y="735589"/>
            <a:ext cx="9197398" cy="344368"/>
          </a:xfrm>
          <a:prstGeom prst="rect">
            <a:avLst/>
          </a:prstGeom>
        </p:spPr>
        <p:txBody>
          <a:bodyPr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5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o-RO" sz="20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Montserrat ExtraBold" panose="00000900000000000000" pitchFamily="2" charset="0"/>
                <a:ea typeface="Arial Unicode MS"/>
                <a:cs typeface="Calibri" panose="020F0502020204030204" pitchFamily="34" charset="0"/>
              </a:rPr>
              <a:t>C</a:t>
            </a:r>
            <a:r>
              <a:rPr lang="en-US" sz="20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Montserrat ExtraBold" panose="00000900000000000000" pitchFamily="2" charset="0"/>
                <a:ea typeface="Arial Unicode MS"/>
                <a:cs typeface="Calibri" panose="020F0502020204030204" pitchFamily="34" charset="0"/>
              </a:rPr>
              <a:t>e</a:t>
            </a:r>
            <a:r>
              <a:rPr lang="ro-RO" sz="20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Montserrat ExtraBold" panose="00000900000000000000" pitchFamily="2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ro-RO" sz="20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Montserrat ExtraBold" panose="00000900000000000000" pitchFamily="2" charset="0"/>
                <a:ea typeface="Arial Unicode MS"/>
                <a:cs typeface="Calibri" panose="020F0502020204030204" pitchFamily="34" charset="0"/>
              </a:rPr>
              <a:t>părere</a:t>
            </a:r>
            <a:r>
              <a:rPr lang="ro-RO" sz="20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Montserrat ExtraBold" panose="00000900000000000000" pitchFamily="2" charset="0"/>
                <a:ea typeface="Arial Unicode MS"/>
                <a:cs typeface="Calibri" panose="020F0502020204030204" pitchFamily="34" charset="0"/>
              </a:rPr>
              <a:t> aveți despre următoarele personalități politice?</a:t>
            </a:r>
          </a:p>
        </p:txBody>
      </p:sp>
      <p:graphicFrame>
        <p:nvGraphicFramePr>
          <p:cNvPr id="9" name="Content Placeholder 14">
            <a:extLst>
              <a:ext uri="{FF2B5EF4-FFF2-40B4-BE49-F238E27FC236}">
                <a16:creationId xmlns:a16="http://schemas.microsoft.com/office/drawing/2014/main" id="{A95A9F3C-451D-AA26-1E0E-BE69AA86CE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1241085"/>
              </p:ext>
            </p:extLst>
          </p:nvPr>
        </p:nvGraphicFramePr>
        <p:xfrm>
          <a:off x="728304" y="1171581"/>
          <a:ext cx="8177571" cy="5308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8C732207-8E5B-032D-1ACE-8B1EEDFAF36A}"/>
              </a:ext>
            </a:extLst>
          </p:cNvPr>
          <p:cNvSpPr txBox="1"/>
          <p:nvPr/>
        </p:nvSpPr>
        <p:spPr>
          <a:xfrm>
            <a:off x="9448095" y="1170926"/>
            <a:ext cx="10142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200" dirty="0">
                <a:latin typeface="Montserrat ExtraBold" panose="00000900000000000000" pitchFamily="2" charset="0"/>
                <a:cs typeface="Arial" panose="020B0604020202020204" pitchFamily="34" charset="0"/>
              </a:rPr>
              <a:t>NS/NR</a:t>
            </a:r>
            <a:endParaRPr lang="en-US" sz="1200" dirty="0">
              <a:latin typeface="Montserrat ExtraBold" panose="00000900000000000000" pitchFamily="2" charset="0"/>
              <a:cs typeface="Arial" panose="020B0604020202020204" pitchFamily="34" charset="0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499137A-A0E8-865A-BA0F-6BBB617857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266927"/>
              </p:ext>
            </p:extLst>
          </p:nvPr>
        </p:nvGraphicFramePr>
        <p:xfrm>
          <a:off x="8642066" y="1599987"/>
          <a:ext cx="609600" cy="4766610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9443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 ExtraBold" panose="00000900000000000000" pitchFamily="2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3620604"/>
                  </a:ext>
                </a:extLst>
              </a:tr>
              <a:tr h="79443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o-R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 ExtraBold" panose="00000900000000000000" pitchFamily="2" charset="0"/>
                        </a:rPr>
                        <a:t>2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 ExtraBold" panose="00000900000000000000" pitchFamily="2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36606242"/>
                  </a:ext>
                </a:extLst>
              </a:tr>
              <a:tr h="79443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o-R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 ExtraBold" panose="00000900000000000000" pitchFamily="2" charset="0"/>
                        </a:rPr>
                        <a:t>0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 ExtraBold" panose="00000900000000000000" pitchFamily="2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3457803"/>
                  </a:ext>
                </a:extLst>
              </a:tr>
              <a:tr h="79443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 ExtraBold" panose="00000900000000000000" pitchFamily="2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94550165"/>
                  </a:ext>
                </a:extLst>
              </a:tr>
              <a:tr h="79443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o-R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 ExtraBold" panose="00000900000000000000" pitchFamily="2" charset="0"/>
                        </a:rPr>
                        <a:t>0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 ExtraBold" panose="00000900000000000000" pitchFamily="2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46109465"/>
                  </a:ext>
                </a:extLst>
              </a:tr>
              <a:tr h="79443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o-R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 ExtraBold" panose="00000900000000000000" pitchFamily="2" charset="0"/>
                        </a:rPr>
                        <a:t>4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 ExtraBold" panose="00000900000000000000" pitchFamily="2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9149096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57403805-D0F2-E82E-D2FC-8C6BEBF77572}"/>
              </a:ext>
            </a:extLst>
          </p:cNvPr>
          <p:cNvSpPr txBox="1"/>
          <p:nvPr/>
        </p:nvSpPr>
        <p:spPr>
          <a:xfrm>
            <a:off x="8417841" y="1170926"/>
            <a:ext cx="1014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200" dirty="0">
                <a:latin typeface="Montserrat ExtraBold" panose="00000900000000000000" pitchFamily="2" charset="0"/>
                <a:cs typeface="Arial" panose="020B0604020202020204" pitchFamily="34" charset="0"/>
              </a:rPr>
              <a:t>Nu cunosc</a:t>
            </a:r>
            <a:endParaRPr lang="en-US" sz="1200" dirty="0">
              <a:latin typeface="Montserrat ExtraBold" panose="00000900000000000000" pitchFamily="2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859CCE0-DF4F-762B-2617-687E540848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011248"/>
              </p:ext>
            </p:extLst>
          </p:nvPr>
        </p:nvGraphicFramePr>
        <p:xfrm>
          <a:off x="9538944" y="1599986"/>
          <a:ext cx="609600" cy="4766610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9443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o-R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 ExtraBold" panose="00000900000000000000" pitchFamily="2" charset="0"/>
                          <a:cs typeface="Calibri" panose="020F0502020204030204" pitchFamily="34" charset="0"/>
                        </a:rPr>
                        <a:t>4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 ExtraBold" panose="00000900000000000000" pitchFamily="2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3620604"/>
                  </a:ext>
                </a:extLst>
              </a:tr>
              <a:tr h="79443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o-R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 ExtraBold" panose="00000900000000000000" pitchFamily="2" charset="0"/>
                          <a:cs typeface="Calibri" panose="020F0502020204030204" pitchFamily="34" charset="0"/>
                        </a:rPr>
                        <a:t>4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 ExtraBold" panose="00000900000000000000" pitchFamily="2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36606242"/>
                  </a:ext>
                </a:extLst>
              </a:tr>
              <a:tr h="79443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o-R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 ExtraBold" panose="00000900000000000000" pitchFamily="2" charset="0"/>
                          <a:cs typeface="Calibri" panose="020F0502020204030204" pitchFamily="34" charset="0"/>
                        </a:rPr>
                        <a:t>5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 ExtraBold" panose="00000900000000000000" pitchFamily="2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3457803"/>
                  </a:ext>
                </a:extLst>
              </a:tr>
              <a:tr h="79443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 ExtraBold" panose="00000900000000000000" pitchFamily="2" charset="0"/>
                          <a:cs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94550165"/>
                  </a:ext>
                </a:extLst>
              </a:tr>
              <a:tr h="79443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o-R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 ExtraBold" panose="00000900000000000000" pitchFamily="2" charset="0"/>
                          <a:cs typeface="Calibri" panose="020F0502020204030204" pitchFamily="34" charset="0"/>
                        </a:rPr>
                        <a:t>4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 ExtraBold" panose="00000900000000000000" pitchFamily="2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46109465"/>
                  </a:ext>
                </a:extLst>
              </a:tr>
              <a:tr h="79443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 ExtraBold" panose="00000900000000000000" pitchFamily="2" charset="0"/>
                          <a:cs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91490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9957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EED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04EE67-9FF4-F4DA-F487-4DF406BADE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FA85320-573E-84AD-9468-F66C4EBC0D45}"/>
              </a:ext>
            </a:extLst>
          </p:cNvPr>
          <p:cNvSpPr/>
          <p:nvPr/>
        </p:nvSpPr>
        <p:spPr>
          <a:xfrm>
            <a:off x="-1" y="-1"/>
            <a:ext cx="10691814" cy="7559675"/>
          </a:xfrm>
          <a:prstGeom prst="rect">
            <a:avLst/>
          </a:prstGeom>
          <a:gradFill flip="none" rotWithShape="1">
            <a:gsLst>
              <a:gs pos="86230">
                <a:srgbClr val="3F839B">
                  <a:alpha val="35000"/>
                </a:srgbClr>
              </a:gs>
              <a:gs pos="70000">
                <a:srgbClr val="3F839B">
                  <a:alpha val="5000"/>
                </a:srgbClr>
              </a:gs>
              <a:gs pos="33000">
                <a:srgbClr val="3F839B">
                  <a:alpha val="13000"/>
                </a:srgbClr>
              </a:gs>
              <a:gs pos="0">
                <a:srgbClr val="3F839B">
                  <a:alpha val="40000"/>
                </a:srgbClr>
              </a:gs>
              <a:gs pos="49539">
                <a:srgbClr val="3F839B">
                  <a:alpha val="10000"/>
                </a:srgbClr>
              </a:gs>
              <a:gs pos="95000">
                <a:srgbClr val="3F839B">
                  <a:alpha val="40000"/>
                </a:srgb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>
              <a:latin typeface="Montserrat ExtraBold" panose="00000900000000000000" pitchFamily="2" charset="0"/>
            </a:endParaRPr>
          </a:p>
        </p:txBody>
      </p:sp>
      <p:grpSp>
        <p:nvGrpSpPr>
          <p:cNvPr id="410" name="Group 409">
            <a:extLst>
              <a:ext uri="{FF2B5EF4-FFF2-40B4-BE49-F238E27FC236}">
                <a16:creationId xmlns:a16="http://schemas.microsoft.com/office/drawing/2014/main" id="{CF8760EC-0155-F530-A62A-099AE68A954F}"/>
              </a:ext>
            </a:extLst>
          </p:cNvPr>
          <p:cNvGrpSpPr/>
          <p:nvPr/>
        </p:nvGrpSpPr>
        <p:grpSpPr>
          <a:xfrm>
            <a:off x="505872" y="6568603"/>
            <a:ext cx="9680069" cy="743687"/>
            <a:chOff x="505872" y="6568603"/>
            <a:chExt cx="9680069" cy="743687"/>
          </a:xfrm>
        </p:grpSpPr>
        <p:cxnSp>
          <p:nvCxnSpPr>
            <p:cNvPr id="411" name="Straight Connector 410">
              <a:extLst>
                <a:ext uri="{FF2B5EF4-FFF2-40B4-BE49-F238E27FC236}">
                  <a16:creationId xmlns:a16="http://schemas.microsoft.com/office/drawing/2014/main" id="{22EA372F-F289-010A-55EC-FD746BD5396D}"/>
                </a:ext>
              </a:extLst>
            </p:cNvPr>
            <p:cNvCxnSpPr>
              <a:cxnSpLocks/>
            </p:cNvCxnSpPr>
            <p:nvPr/>
          </p:nvCxnSpPr>
          <p:spPr>
            <a:xfrm>
              <a:off x="505872" y="6568603"/>
              <a:ext cx="9680069" cy="0"/>
            </a:xfrm>
            <a:prstGeom prst="line">
              <a:avLst/>
            </a:prstGeom>
            <a:ln w="22225">
              <a:solidFill>
                <a:srgbClr val="5EA4B0"/>
              </a:solidFill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412" name="Picture 411">
              <a:extLst>
                <a:ext uri="{FF2B5EF4-FFF2-40B4-BE49-F238E27FC236}">
                  <a16:creationId xmlns:a16="http://schemas.microsoft.com/office/drawing/2014/main" id="{FBDD8DE2-18C7-777E-3B61-1E8A2EDC6C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5872" y="6797176"/>
              <a:ext cx="1742921" cy="515114"/>
            </a:xfrm>
            <a:prstGeom prst="rect">
              <a:avLst/>
            </a:prstGeom>
          </p:spPr>
        </p:pic>
      </p:grpSp>
      <p:sp>
        <p:nvSpPr>
          <p:cNvPr id="413" name="TextBox 412">
            <a:extLst>
              <a:ext uri="{FF2B5EF4-FFF2-40B4-BE49-F238E27FC236}">
                <a16:creationId xmlns:a16="http://schemas.microsoft.com/office/drawing/2014/main" id="{B6951318-8B81-4A7E-17D3-9BA12C98B54F}"/>
              </a:ext>
            </a:extLst>
          </p:cNvPr>
          <p:cNvSpPr txBox="1"/>
          <p:nvPr/>
        </p:nvSpPr>
        <p:spPr>
          <a:xfrm>
            <a:off x="2026510" y="6724920"/>
            <a:ext cx="295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latin typeface="Montserrat ExtraBold" panose="00000900000000000000" pitchFamily="2" charset="0"/>
              </a:rPr>
              <a:t>®</a:t>
            </a:r>
          </a:p>
        </p:txBody>
      </p:sp>
      <p:sp>
        <p:nvSpPr>
          <p:cNvPr id="416" name="Title 9">
            <a:extLst>
              <a:ext uri="{FF2B5EF4-FFF2-40B4-BE49-F238E27FC236}">
                <a16:creationId xmlns:a16="http://schemas.microsoft.com/office/drawing/2014/main" id="{B5F35B6E-40F2-17BF-535A-F789A7174CAC}"/>
              </a:ext>
            </a:extLst>
          </p:cNvPr>
          <p:cNvSpPr txBox="1">
            <a:spLocks/>
          </p:cNvSpPr>
          <p:nvPr/>
        </p:nvSpPr>
        <p:spPr>
          <a:xfrm>
            <a:off x="794327" y="735588"/>
            <a:ext cx="9197398" cy="556633"/>
          </a:xfrm>
          <a:prstGeom prst="rect">
            <a:avLst/>
          </a:prstGeom>
        </p:spPr>
        <p:txBody>
          <a:bodyPr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5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o-RO" sz="2000" b="1" dirty="0">
                <a:effectLst/>
                <a:latin typeface="Montserrat ExtraBold" panose="00000900000000000000" pitchFamily="2" charset="0"/>
                <a:ea typeface="Arial Unicode MS"/>
              </a:rPr>
              <a:t>Dacă duminica viitoare ar fi alegeri locale, dumneavoastră cu ce partid ați vota</a:t>
            </a:r>
            <a:r>
              <a:rPr lang="it-IT" sz="2000" b="1" dirty="0">
                <a:effectLst/>
                <a:latin typeface="Montserrat ExtraBold" panose="00000900000000000000" pitchFamily="2" charset="0"/>
                <a:ea typeface="Arial Unicode MS"/>
              </a:rPr>
              <a:t>?</a:t>
            </a:r>
            <a:endParaRPr lang="en-GB" sz="20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Montserrat ExtraBold" panose="00000900000000000000" pitchFamily="2" charset="0"/>
              <a:ea typeface="Arial Unicode MS"/>
              <a:cs typeface="Arial Unicode MS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CC37E94-9B3B-81F8-CFCE-F42AD7ABCCFA}"/>
              </a:ext>
            </a:extLst>
          </p:cNvPr>
          <p:cNvSpPr txBox="1"/>
          <p:nvPr/>
        </p:nvSpPr>
        <p:spPr>
          <a:xfrm>
            <a:off x="7019636" y="6896005"/>
            <a:ext cx="3244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sz="1200" b="1" dirty="0">
                <a:latin typeface="Montserrat ExtraBold" panose="00000900000000000000" pitchFamily="2" charset="0"/>
                <a:cs typeface="Arial" panose="020B0604020202020204" pitchFamily="34" charset="0"/>
              </a:rPr>
              <a:t>Sondaj de opinie la nivelul Municipiului București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E9629D-3D68-3D5D-0FFE-C0137354ADBF}"/>
              </a:ext>
            </a:extLst>
          </p:cNvPr>
          <p:cNvSpPr txBox="1"/>
          <p:nvPr/>
        </p:nvSpPr>
        <p:spPr>
          <a:xfrm>
            <a:off x="4108120" y="6896005"/>
            <a:ext cx="24755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200" b="1" dirty="0">
                <a:latin typeface="Montserrat ExtraBold" panose="00000900000000000000" pitchFamily="2" charset="0"/>
                <a:cs typeface="Arial" panose="020B0604020202020204" pitchFamily="34" charset="0"/>
              </a:rPr>
              <a:t>Februarie 2026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A7E810-9979-1F0E-7296-DF0884942C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5494" y="7245579"/>
            <a:ext cx="1143299" cy="133422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29061381-A209-3114-8833-500E1EB1FA8D}"/>
              </a:ext>
            </a:extLst>
          </p:cNvPr>
          <p:cNvGrpSpPr/>
          <p:nvPr/>
        </p:nvGrpSpPr>
        <p:grpSpPr>
          <a:xfrm>
            <a:off x="8163943" y="3946357"/>
            <a:ext cx="2255678" cy="2411008"/>
            <a:chOff x="5484814" y="1782573"/>
            <a:chExt cx="3008946" cy="321614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996DB20-1751-7909-C0EA-44237D5BC7FB}"/>
                </a:ext>
              </a:extLst>
            </p:cNvPr>
            <p:cNvSpPr/>
            <p:nvPr/>
          </p:nvSpPr>
          <p:spPr>
            <a:xfrm>
              <a:off x="5588000" y="3434080"/>
              <a:ext cx="2814320" cy="1564640"/>
            </a:xfrm>
            <a:prstGeom prst="rect">
              <a:avLst/>
            </a:prstGeom>
            <a:solidFill>
              <a:srgbClr val="D2E2E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Montserrat ExtraBold" panose="00000900000000000000" pitchFamily="2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556C3A1-1485-C720-BB98-4D9E03492609}"/>
                </a:ext>
              </a:extLst>
            </p:cNvPr>
            <p:cNvSpPr/>
            <p:nvPr/>
          </p:nvSpPr>
          <p:spPr>
            <a:xfrm>
              <a:off x="5484814" y="3068320"/>
              <a:ext cx="3008946" cy="289560"/>
            </a:xfrm>
            <a:prstGeom prst="rect">
              <a:avLst/>
            </a:prstGeom>
            <a:solidFill>
              <a:srgbClr val="D2E2E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Montserrat ExtraBold" panose="00000900000000000000" pitchFamily="2" charset="0"/>
              </a:endParaRPr>
            </a:p>
          </p:txBody>
        </p:sp>
        <p:sp>
          <p:nvSpPr>
            <p:cNvPr id="9" name="Flowchart: Manual Operation 8">
              <a:extLst>
                <a:ext uri="{FF2B5EF4-FFF2-40B4-BE49-F238E27FC236}">
                  <a16:creationId xmlns:a16="http://schemas.microsoft.com/office/drawing/2014/main" id="{54825DDB-0B2E-953A-78B0-C1808FE8710E}"/>
                </a:ext>
              </a:extLst>
            </p:cNvPr>
            <p:cNvSpPr/>
            <p:nvPr/>
          </p:nvSpPr>
          <p:spPr>
            <a:xfrm rot="10800000">
              <a:off x="5484814" y="2489200"/>
              <a:ext cx="3008946" cy="579120"/>
            </a:xfrm>
            <a:prstGeom prst="flowChartManualOperation">
              <a:avLst/>
            </a:prstGeom>
            <a:solidFill>
              <a:srgbClr val="D2E2E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  <a:latin typeface="Montserrat ExtraBold" panose="00000900000000000000" pitchFamily="2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B3C480A-F231-F710-C1E0-DCD2E195C477}"/>
                </a:ext>
              </a:extLst>
            </p:cNvPr>
            <p:cNvSpPr txBox="1"/>
            <p:nvPr/>
          </p:nvSpPr>
          <p:spPr>
            <a:xfrm>
              <a:off x="6211895" y="3954790"/>
              <a:ext cx="1554782" cy="55340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o-RO" sz="2000" b="1" dirty="0">
                  <a:solidFill>
                    <a:schemeClr val="bg1"/>
                  </a:solidFill>
                  <a:latin typeface="Montserrat ExtraBold" panose="00000900000000000000" pitchFamily="2" charset="0"/>
                </a:rPr>
                <a:t>VOTAT</a:t>
              </a: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1802E050-886B-6215-B50A-6E2FE5AA4F79}"/>
                </a:ext>
              </a:extLst>
            </p:cNvPr>
            <p:cNvSpPr/>
            <p:nvPr/>
          </p:nvSpPr>
          <p:spPr>
            <a:xfrm>
              <a:off x="6287286" y="2770832"/>
              <a:ext cx="1404000" cy="11176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Montserrat ExtraBold" panose="00000900000000000000" pitchFamily="2" charset="0"/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928AD36-F74A-199A-E7E1-4A4706426AEE}"/>
                </a:ext>
              </a:extLst>
            </p:cNvPr>
            <p:cNvSpPr/>
            <p:nvPr/>
          </p:nvSpPr>
          <p:spPr>
            <a:xfrm rot="5400000">
              <a:off x="6624748" y="1868006"/>
              <a:ext cx="906889" cy="942251"/>
            </a:xfrm>
            <a:custGeom>
              <a:avLst/>
              <a:gdLst>
                <a:gd name="connsiteX0" fmla="*/ 0 w 1646569"/>
                <a:gd name="connsiteY0" fmla="*/ 1182594 h 1710772"/>
                <a:gd name="connsiteX1" fmla="*/ 379346 w 1646569"/>
                <a:gd name="connsiteY1" fmla="*/ 0 h 1710772"/>
                <a:gd name="connsiteX2" fmla="*/ 1646569 w 1646569"/>
                <a:gd name="connsiteY2" fmla="*/ 406493 h 1710772"/>
                <a:gd name="connsiteX3" fmla="*/ 1646569 w 1646569"/>
                <a:gd name="connsiteY3" fmla="*/ 1710772 h 1710772"/>
                <a:gd name="connsiteX4" fmla="*/ 0 w 1646569"/>
                <a:gd name="connsiteY4" fmla="*/ 1182594 h 1710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46569" h="1710772">
                  <a:moveTo>
                    <a:pt x="0" y="1182594"/>
                  </a:moveTo>
                  <a:lnTo>
                    <a:pt x="379346" y="0"/>
                  </a:lnTo>
                  <a:lnTo>
                    <a:pt x="1646569" y="406493"/>
                  </a:lnTo>
                  <a:lnTo>
                    <a:pt x="1646569" y="1710772"/>
                  </a:lnTo>
                  <a:lnTo>
                    <a:pt x="0" y="1182594"/>
                  </a:lnTo>
                  <a:close/>
                </a:path>
              </a:pathLst>
            </a:custGeom>
            <a:solidFill>
              <a:srgbClr val="D2E2E5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 dirty="0">
                <a:latin typeface="Montserrat ExtraBold" panose="00000900000000000000" pitchFamily="2" charset="0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A35DB8A7-BD5B-DCC7-26C4-E23366E830AB}"/>
                </a:ext>
              </a:extLst>
            </p:cNvPr>
            <p:cNvSpPr/>
            <p:nvPr/>
          </p:nvSpPr>
          <p:spPr>
            <a:xfrm>
              <a:off x="7206653" y="1880064"/>
              <a:ext cx="685329" cy="502455"/>
            </a:xfrm>
            <a:custGeom>
              <a:avLst/>
              <a:gdLst>
                <a:gd name="connsiteX0" fmla="*/ 989462 w 1241946"/>
                <a:gd name="connsiteY0" fmla="*/ 102358 h 893928"/>
                <a:gd name="connsiteX1" fmla="*/ 313898 w 1241946"/>
                <a:gd name="connsiteY1" fmla="*/ 0 h 893928"/>
                <a:gd name="connsiteX2" fmla="*/ 47767 w 1241946"/>
                <a:gd name="connsiteY2" fmla="*/ 197892 h 893928"/>
                <a:gd name="connsiteX3" fmla="*/ 539086 w 1241946"/>
                <a:gd name="connsiteY3" fmla="*/ 361666 h 893928"/>
                <a:gd name="connsiteX4" fmla="*/ 498143 w 1241946"/>
                <a:gd name="connsiteY4" fmla="*/ 539086 h 893928"/>
                <a:gd name="connsiteX5" fmla="*/ 34119 w 1241946"/>
                <a:gd name="connsiteY5" fmla="*/ 614149 h 893928"/>
                <a:gd name="connsiteX6" fmla="*/ 0 w 1241946"/>
                <a:gd name="connsiteY6" fmla="*/ 771098 h 893928"/>
                <a:gd name="connsiteX7" fmla="*/ 116006 w 1241946"/>
                <a:gd name="connsiteY7" fmla="*/ 893928 h 893928"/>
                <a:gd name="connsiteX8" fmla="*/ 593677 w 1241946"/>
                <a:gd name="connsiteY8" fmla="*/ 825689 h 893928"/>
                <a:gd name="connsiteX9" fmla="*/ 968991 w 1241946"/>
                <a:gd name="connsiteY9" fmla="*/ 832513 h 893928"/>
                <a:gd name="connsiteX10" fmla="*/ 1241946 w 1241946"/>
                <a:gd name="connsiteY10" fmla="*/ 655092 h 893928"/>
                <a:gd name="connsiteX11" fmla="*/ 989462 w 1241946"/>
                <a:gd name="connsiteY11" fmla="*/ 102358 h 893928"/>
                <a:gd name="connsiteX0" fmla="*/ 1008655 w 1261139"/>
                <a:gd name="connsiteY0" fmla="*/ 102358 h 893928"/>
                <a:gd name="connsiteX1" fmla="*/ 333091 w 1261139"/>
                <a:gd name="connsiteY1" fmla="*/ 0 h 893928"/>
                <a:gd name="connsiteX2" fmla="*/ 66960 w 1261139"/>
                <a:gd name="connsiteY2" fmla="*/ 197892 h 893928"/>
                <a:gd name="connsiteX3" fmla="*/ 558279 w 1261139"/>
                <a:gd name="connsiteY3" fmla="*/ 361666 h 893928"/>
                <a:gd name="connsiteX4" fmla="*/ 517336 w 1261139"/>
                <a:gd name="connsiteY4" fmla="*/ 539086 h 893928"/>
                <a:gd name="connsiteX5" fmla="*/ 53312 w 1261139"/>
                <a:gd name="connsiteY5" fmla="*/ 614149 h 893928"/>
                <a:gd name="connsiteX6" fmla="*/ 19193 w 1261139"/>
                <a:gd name="connsiteY6" fmla="*/ 771098 h 893928"/>
                <a:gd name="connsiteX7" fmla="*/ 135199 w 1261139"/>
                <a:gd name="connsiteY7" fmla="*/ 893928 h 893928"/>
                <a:gd name="connsiteX8" fmla="*/ 612870 w 1261139"/>
                <a:gd name="connsiteY8" fmla="*/ 825689 h 893928"/>
                <a:gd name="connsiteX9" fmla="*/ 988184 w 1261139"/>
                <a:gd name="connsiteY9" fmla="*/ 832513 h 893928"/>
                <a:gd name="connsiteX10" fmla="*/ 1261139 w 1261139"/>
                <a:gd name="connsiteY10" fmla="*/ 655092 h 893928"/>
                <a:gd name="connsiteX11" fmla="*/ 1008655 w 1261139"/>
                <a:gd name="connsiteY11" fmla="*/ 102358 h 893928"/>
                <a:gd name="connsiteX0" fmla="*/ 990362 w 1242846"/>
                <a:gd name="connsiteY0" fmla="*/ 102358 h 893928"/>
                <a:gd name="connsiteX1" fmla="*/ 314798 w 1242846"/>
                <a:gd name="connsiteY1" fmla="*/ 0 h 893928"/>
                <a:gd name="connsiteX2" fmla="*/ 48667 w 1242846"/>
                <a:gd name="connsiteY2" fmla="*/ 197892 h 893928"/>
                <a:gd name="connsiteX3" fmla="*/ 539986 w 1242846"/>
                <a:gd name="connsiteY3" fmla="*/ 361666 h 893928"/>
                <a:gd name="connsiteX4" fmla="*/ 499043 w 1242846"/>
                <a:gd name="connsiteY4" fmla="*/ 539086 h 893928"/>
                <a:gd name="connsiteX5" fmla="*/ 89610 w 1242846"/>
                <a:gd name="connsiteY5" fmla="*/ 607325 h 893928"/>
                <a:gd name="connsiteX6" fmla="*/ 900 w 1242846"/>
                <a:gd name="connsiteY6" fmla="*/ 771098 h 893928"/>
                <a:gd name="connsiteX7" fmla="*/ 116906 w 1242846"/>
                <a:gd name="connsiteY7" fmla="*/ 893928 h 893928"/>
                <a:gd name="connsiteX8" fmla="*/ 594577 w 1242846"/>
                <a:gd name="connsiteY8" fmla="*/ 825689 h 893928"/>
                <a:gd name="connsiteX9" fmla="*/ 969891 w 1242846"/>
                <a:gd name="connsiteY9" fmla="*/ 832513 h 893928"/>
                <a:gd name="connsiteX10" fmla="*/ 1242846 w 1242846"/>
                <a:gd name="connsiteY10" fmla="*/ 655092 h 893928"/>
                <a:gd name="connsiteX11" fmla="*/ 990362 w 1242846"/>
                <a:gd name="connsiteY11" fmla="*/ 102358 h 893928"/>
                <a:gd name="connsiteX0" fmla="*/ 991815 w 1244299"/>
                <a:gd name="connsiteY0" fmla="*/ 102358 h 880281"/>
                <a:gd name="connsiteX1" fmla="*/ 316251 w 1244299"/>
                <a:gd name="connsiteY1" fmla="*/ 0 h 880281"/>
                <a:gd name="connsiteX2" fmla="*/ 50120 w 1244299"/>
                <a:gd name="connsiteY2" fmla="*/ 197892 h 880281"/>
                <a:gd name="connsiteX3" fmla="*/ 541439 w 1244299"/>
                <a:gd name="connsiteY3" fmla="*/ 361666 h 880281"/>
                <a:gd name="connsiteX4" fmla="*/ 500496 w 1244299"/>
                <a:gd name="connsiteY4" fmla="*/ 539086 h 880281"/>
                <a:gd name="connsiteX5" fmla="*/ 91063 w 1244299"/>
                <a:gd name="connsiteY5" fmla="*/ 607325 h 880281"/>
                <a:gd name="connsiteX6" fmla="*/ 2353 w 1244299"/>
                <a:gd name="connsiteY6" fmla="*/ 771098 h 880281"/>
                <a:gd name="connsiteX7" fmla="*/ 145654 w 1244299"/>
                <a:gd name="connsiteY7" fmla="*/ 880281 h 880281"/>
                <a:gd name="connsiteX8" fmla="*/ 596030 w 1244299"/>
                <a:gd name="connsiteY8" fmla="*/ 825689 h 880281"/>
                <a:gd name="connsiteX9" fmla="*/ 971344 w 1244299"/>
                <a:gd name="connsiteY9" fmla="*/ 832513 h 880281"/>
                <a:gd name="connsiteX10" fmla="*/ 1244299 w 1244299"/>
                <a:gd name="connsiteY10" fmla="*/ 655092 h 880281"/>
                <a:gd name="connsiteX11" fmla="*/ 991815 w 1244299"/>
                <a:gd name="connsiteY11" fmla="*/ 102358 h 880281"/>
                <a:gd name="connsiteX0" fmla="*/ 991815 w 1244299"/>
                <a:gd name="connsiteY0" fmla="*/ 102358 h 880281"/>
                <a:gd name="connsiteX1" fmla="*/ 316251 w 1244299"/>
                <a:gd name="connsiteY1" fmla="*/ 0 h 880281"/>
                <a:gd name="connsiteX2" fmla="*/ 50120 w 1244299"/>
                <a:gd name="connsiteY2" fmla="*/ 197892 h 880281"/>
                <a:gd name="connsiteX3" fmla="*/ 541439 w 1244299"/>
                <a:gd name="connsiteY3" fmla="*/ 361666 h 880281"/>
                <a:gd name="connsiteX4" fmla="*/ 500496 w 1244299"/>
                <a:gd name="connsiteY4" fmla="*/ 539086 h 880281"/>
                <a:gd name="connsiteX5" fmla="*/ 91063 w 1244299"/>
                <a:gd name="connsiteY5" fmla="*/ 607325 h 880281"/>
                <a:gd name="connsiteX6" fmla="*/ 2353 w 1244299"/>
                <a:gd name="connsiteY6" fmla="*/ 771098 h 880281"/>
                <a:gd name="connsiteX7" fmla="*/ 145654 w 1244299"/>
                <a:gd name="connsiteY7" fmla="*/ 880281 h 880281"/>
                <a:gd name="connsiteX8" fmla="*/ 596030 w 1244299"/>
                <a:gd name="connsiteY8" fmla="*/ 825689 h 880281"/>
                <a:gd name="connsiteX9" fmla="*/ 964520 w 1244299"/>
                <a:gd name="connsiteY9" fmla="*/ 805217 h 880281"/>
                <a:gd name="connsiteX10" fmla="*/ 1244299 w 1244299"/>
                <a:gd name="connsiteY10" fmla="*/ 655092 h 880281"/>
                <a:gd name="connsiteX11" fmla="*/ 991815 w 1244299"/>
                <a:gd name="connsiteY11" fmla="*/ 102358 h 880281"/>
                <a:gd name="connsiteX0" fmla="*/ 991815 w 1244299"/>
                <a:gd name="connsiteY0" fmla="*/ 102358 h 880281"/>
                <a:gd name="connsiteX1" fmla="*/ 316251 w 1244299"/>
                <a:gd name="connsiteY1" fmla="*/ 0 h 880281"/>
                <a:gd name="connsiteX2" fmla="*/ 50120 w 1244299"/>
                <a:gd name="connsiteY2" fmla="*/ 197892 h 880281"/>
                <a:gd name="connsiteX3" fmla="*/ 541439 w 1244299"/>
                <a:gd name="connsiteY3" fmla="*/ 361666 h 880281"/>
                <a:gd name="connsiteX4" fmla="*/ 500496 w 1244299"/>
                <a:gd name="connsiteY4" fmla="*/ 539086 h 880281"/>
                <a:gd name="connsiteX5" fmla="*/ 91063 w 1244299"/>
                <a:gd name="connsiteY5" fmla="*/ 607325 h 880281"/>
                <a:gd name="connsiteX6" fmla="*/ 2353 w 1244299"/>
                <a:gd name="connsiteY6" fmla="*/ 771098 h 880281"/>
                <a:gd name="connsiteX7" fmla="*/ 145654 w 1244299"/>
                <a:gd name="connsiteY7" fmla="*/ 880281 h 880281"/>
                <a:gd name="connsiteX8" fmla="*/ 596030 w 1244299"/>
                <a:gd name="connsiteY8" fmla="*/ 825689 h 880281"/>
                <a:gd name="connsiteX9" fmla="*/ 964520 w 1244299"/>
                <a:gd name="connsiteY9" fmla="*/ 805217 h 880281"/>
                <a:gd name="connsiteX10" fmla="*/ 1244299 w 1244299"/>
                <a:gd name="connsiteY10" fmla="*/ 655092 h 880281"/>
                <a:gd name="connsiteX11" fmla="*/ 991815 w 1244299"/>
                <a:gd name="connsiteY11" fmla="*/ 102358 h 880281"/>
                <a:gd name="connsiteX0" fmla="*/ 991815 w 1244299"/>
                <a:gd name="connsiteY0" fmla="*/ 102358 h 880281"/>
                <a:gd name="connsiteX1" fmla="*/ 316251 w 1244299"/>
                <a:gd name="connsiteY1" fmla="*/ 0 h 880281"/>
                <a:gd name="connsiteX2" fmla="*/ 50120 w 1244299"/>
                <a:gd name="connsiteY2" fmla="*/ 197892 h 880281"/>
                <a:gd name="connsiteX3" fmla="*/ 541439 w 1244299"/>
                <a:gd name="connsiteY3" fmla="*/ 361666 h 880281"/>
                <a:gd name="connsiteX4" fmla="*/ 500496 w 1244299"/>
                <a:gd name="connsiteY4" fmla="*/ 539086 h 880281"/>
                <a:gd name="connsiteX5" fmla="*/ 91063 w 1244299"/>
                <a:gd name="connsiteY5" fmla="*/ 607325 h 880281"/>
                <a:gd name="connsiteX6" fmla="*/ 2353 w 1244299"/>
                <a:gd name="connsiteY6" fmla="*/ 771098 h 880281"/>
                <a:gd name="connsiteX7" fmla="*/ 145654 w 1244299"/>
                <a:gd name="connsiteY7" fmla="*/ 880281 h 880281"/>
                <a:gd name="connsiteX8" fmla="*/ 596030 w 1244299"/>
                <a:gd name="connsiteY8" fmla="*/ 825689 h 880281"/>
                <a:gd name="connsiteX9" fmla="*/ 984991 w 1244299"/>
                <a:gd name="connsiteY9" fmla="*/ 832513 h 880281"/>
                <a:gd name="connsiteX10" fmla="*/ 1244299 w 1244299"/>
                <a:gd name="connsiteY10" fmla="*/ 655092 h 880281"/>
                <a:gd name="connsiteX11" fmla="*/ 991815 w 1244299"/>
                <a:gd name="connsiteY11" fmla="*/ 102358 h 880281"/>
                <a:gd name="connsiteX0" fmla="*/ 991815 w 1244299"/>
                <a:gd name="connsiteY0" fmla="*/ 108463 h 886386"/>
                <a:gd name="connsiteX1" fmla="*/ 316251 w 1244299"/>
                <a:gd name="connsiteY1" fmla="*/ 6105 h 886386"/>
                <a:gd name="connsiteX2" fmla="*/ 50120 w 1244299"/>
                <a:gd name="connsiteY2" fmla="*/ 203997 h 886386"/>
                <a:gd name="connsiteX3" fmla="*/ 541439 w 1244299"/>
                <a:gd name="connsiteY3" fmla="*/ 367771 h 886386"/>
                <a:gd name="connsiteX4" fmla="*/ 500496 w 1244299"/>
                <a:gd name="connsiteY4" fmla="*/ 545191 h 886386"/>
                <a:gd name="connsiteX5" fmla="*/ 91063 w 1244299"/>
                <a:gd name="connsiteY5" fmla="*/ 613430 h 886386"/>
                <a:gd name="connsiteX6" fmla="*/ 2353 w 1244299"/>
                <a:gd name="connsiteY6" fmla="*/ 777203 h 886386"/>
                <a:gd name="connsiteX7" fmla="*/ 145654 w 1244299"/>
                <a:gd name="connsiteY7" fmla="*/ 886386 h 886386"/>
                <a:gd name="connsiteX8" fmla="*/ 596030 w 1244299"/>
                <a:gd name="connsiteY8" fmla="*/ 831794 h 886386"/>
                <a:gd name="connsiteX9" fmla="*/ 984991 w 1244299"/>
                <a:gd name="connsiteY9" fmla="*/ 838618 h 886386"/>
                <a:gd name="connsiteX10" fmla="*/ 1244299 w 1244299"/>
                <a:gd name="connsiteY10" fmla="*/ 661197 h 886386"/>
                <a:gd name="connsiteX11" fmla="*/ 991815 w 1244299"/>
                <a:gd name="connsiteY11" fmla="*/ 108463 h 886386"/>
                <a:gd name="connsiteX0" fmla="*/ 991815 w 1244299"/>
                <a:gd name="connsiteY0" fmla="*/ 132008 h 909931"/>
                <a:gd name="connsiteX1" fmla="*/ 316251 w 1244299"/>
                <a:gd name="connsiteY1" fmla="*/ 29650 h 909931"/>
                <a:gd name="connsiteX2" fmla="*/ 50120 w 1244299"/>
                <a:gd name="connsiteY2" fmla="*/ 227542 h 909931"/>
                <a:gd name="connsiteX3" fmla="*/ 541439 w 1244299"/>
                <a:gd name="connsiteY3" fmla="*/ 391316 h 909931"/>
                <a:gd name="connsiteX4" fmla="*/ 500496 w 1244299"/>
                <a:gd name="connsiteY4" fmla="*/ 568736 h 909931"/>
                <a:gd name="connsiteX5" fmla="*/ 91063 w 1244299"/>
                <a:gd name="connsiteY5" fmla="*/ 636975 h 909931"/>
                <a:gd name="connsiteX6" fmla="*/ 2353 w 1244299"/>
                <a:gd name="connsiteY6" fmla="*/ 800748 h 909931"/>
                <a:gd name="connsiteX7" fmla="*/ 145654 w 1244299"/>
                <a:gd name="connsiteY7" fmla="*/ 909931 h 909931"/>
                <a:gd name="connsiteX8" fmla="*/ 596030 w 1244299"/>
                <a:gd name="connsiteY8" fmla="*/ 855339 h 909931"/>
                <a:gd name="connsiteX9" fmla="*/ 984991 w 1244299"/>
                <a:gd name="connsiteY9" fmla="*/ 862163 h 909931"/>
                <a:gd name="connsiteX10" fmla="*/ 1244299 w 1244299"/>
                <a:gd name="connsiteY10" fmla="*/ 684742 h 909931"/>
                <a:gd name="connsiteX11" fmla="*/ 991815 w 1244299"/>
                <a:gd name="connsiteY11" fmla="*/ 132008 h 909931"/>
                <a:gd name="connsiteX0" fmla="*/ 991815 w 1244299"/>
                <a:gd name="connsiteY0" fmla="*/ 143074 h 920997"/>
                <a:gd name="connsiteX1" fmla="*/ 370842 w 1244299"/>
                <a:gd name="connsiteY1" fmla="*/ 27068 h 920997"/>
                <a:gd name="connsiteX2" fmla="*/ 50120 w 1244299"/>
                <a:gd name="connsiteY2" fmla="*/ 238608 h 920997"/>
                <a:gd name="connsiteX3" fmla="*/ 541439 w 1244299"/>
                <a:gd name="connsiteY3" fmla="*/ 402382 h 920997"/>
                <a:gd name="connsiteX4" fmla="*/ 500496 w 1244299"/>
                <a:gd name="connsiteY4" fmla="*/ 579802 h 920997"/>
                <a:gd name="connsiteX5" fmla="*/ 91063 w 1244299"/>
                <a:gd name="connsiteY5" fmla="*/ 648041 h 920997"/>
                <a:gd name="connsiteX6" fmla="*/ 2353 w 1244299"/>
                <a:gd name="connsiteY6" fmla="*/ 811814 h 920997"/>
                <a:gd name="connsiteX7" fmla="*/ 145654 w 1244299"/>
                <a:gd name="connsiteY7" fmla="*/ 920997 h 920997"/>
                <a:gd name="connsiteX8" fmla="*/ 596030 w 1244299"/>
                <a:gd name="connsiteY8" fmla="*/ 866405 h 920997"/>
                <a:gd name="connsiteX9" fmla="*/ 984991 w 1244299"/>
                <a:gd name="connsiteY9" fmla="*/ 873229 h 920997"/>
                <a:gd name="connsiteX10" fmla="*/ 1244299 w 1244299"/>
                <a:gd name="connsiteY10" fmla="*/ 695808 h 920997"/>
                <a:gd name="connsiteX11" fmla="*/ 991815 w 1244299"/>
                <a:gd name="connsiteY11" fmla="*/ 143074 h 920997"/>
                <a:gd name="connsiteX0" fmla="*/ 991815 w 1244299"/>
                <a:gd name="connsiteY0" fmla="*/ 134346 h 912269"/>
                <a:gd name="connsiteX1" fmla="*/ 370842 w 1244299"/>
                <a:gd name="connsiteY1" fmla="*/ 18340 h 912269"/>
                <a:gd name="connsiteX2" fmla="*/ 50120 w 1244299"/>
                <a:gd name="connsiteY2" fmla="*/ 229880 h 912269"/>
                <a:gd name="connsiteX3" fmla="*/ 541439 w 1244299"/>
                <a:gd name="connsiteY3" fmla="*/ 393654 h 912269"/>
                <a:gd name="connsiteX4" fmla="*/ 500496 w 1244299"/>
                <a:gd name="connsiteY4" fmla="*/ 571074 h 912269"/>
                <a:gd name="connsiteX5" fmla="*/ 91063 w 1244299"/>
                <a:gd name="connsiteY5" fmla="*/ 639313 h 912269"/>
                <a:gd name="connsiteX6" fmla="*/ 2353 w 1244299"/>
                <a:gd name="connsiteY6" fmla="*/ 803086 h 912269"/>
                <a:gd name="connsiteX7" fmla="*/ 145654 w 1244299"/>
                <a:gd name="connsiteY7" fmla="*/ 912269 h 912269"/>
                <a:gd name="connsiteX8" fmla="*/ 596030 w 1244299"/>
                <a:gd name="connsiteY8" fmla="*/ 857677 h 912269"/>
                <a:gd name="connsiteX9" fmla="*/ 984991 w 1244299"/>
                <a:gd name="connsiteY9" fmla="*/ 864501 h 912269"/>
                <a:gd name="connsiteX10" fmla="*/ 1244299 w 1244299"/>
                <a:gd name="connsiteY10" fmla="*/ 687080 h 912269"/>
                <a:gd name="connsiteX11" fmla="*/ 991815 w 1244299"/>
                <a:gd name="connsiteY11" fmla="*/ 134346 h 912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4299" h="912269">
                  <a:moveTo>
                    <a:pt x="991815" y="134346"/>
                  </a:moveTo>
                  <a:cubicBezTo>
                    <a:pt x="837140" y="25164"/>
                    <a:pt x="500496" y="-31702"/>
                    <a:pt x="370842" y="18340"/>
                  </a:cubicBezTo>
                  <a:cubicBezTo>
                    <a:pt x="241188" y="68382"/>
                    <a:pt x="12589" y="169602"/>
                    <a:pt x="50120" y="229880"/>
                  </a:cubicBezTo>
                  <a:lnTo>
                    <a:pt x="541439" y="393654"/>
                  </a:lnTo>
                  <a:lnTo>
                    <a:pt x="500496" y="571074"/>
                  </a:lnTo>
                  <a:lnTo>
                    <a:pt x="91063" y="639313"/>
                  </a:lnTo>
                  <a:cubicBezTo>
                    <a:pt x="8039" y="677982"/>
                    <a:pt x="-6745" y="757593"/>
                    <a:pt x="2353" y="803086"/>
                  </a:cubicBezTo>
                  <a:cubicBezTo>
                    <a:pt x="11451" y="848579"/>
                    <a:pt x="46708" y="903171"/>
                    <a:pt x="145654" y="912269"/>
                  </a:cubicBezTo>
                  <a:lnTo>
                    <a:pt x="596030" y="857677"/>
                  </a:lnTo>
                  <a:cubicBezTo>
                    <a:pt x="732508" y="845166"/>
                    <a:pt x="876946" y="892934"/>
                    <a:pt x="984991" y="864501"/>
                  </a:cubicBezTo>
                  <a:cubicBezTo>
                    <a:pt x="1093036" y="836068"/>
                    <a:pt x="1239750" y="804223"/>
                    <a:pt x="1244299" y="687080"/>
                  </a:cubicBezTo>
                  <a:lnTo>
                    <a:pt x="991815" y="134346"/>
                  </a:lnTo>
                  <a:close/>
                </a:path>
              </a:pathLst>
            </a:custGeom>
            <a:solidFill>
              <a:srgbClr val="D1E1E4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>
                <a:latin typeface="Montserrat ExtraBold" panose="00000900000000000000" pitchFamily="2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032E3FB-7BEC-540D-56A8-425933F10B06}"/>
                </a:ext>
              </a:extLst>
            </p:cNvPr>
            <p:cNvSpPr/>
            <p:nvPr/>
          </p:nvSpPr>
          <p:spPr>
            <a:xfrm rot="20111968">
              <a:off x="7817271" y="1782573"/>
              <a:ext cx="241883" cy="560005"/>
            </a:xfrm>
            <a:prstGeom prst="rect">
              <a:avLst/>
            </a:prstGeom>
            <a:solidFill>
              <a:srgbClr val="D3E2E6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>
                <a:latin typeface="Montserrat ExtraBold" panose="00000900000000000000" pitchFamily="2" charset="0"/>
              </a:endParaRPr>
            </a:p>
          </p:txBody>
        </p:sp>
      </p:grp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9611A246-3801-4D4C-1459-92552678C9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1916980"/>
              </p:ext>
            </p:extLst>
          </p:nvPr>
        </p:nvGraphicFramePr>
        <p:xfrm>
          <a:off x="993709" y="1619622"/>
          <a:ext cx="8704395" cy="4942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02470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EE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833AA99-AAE6-97EC-3863-C7F3E9F6BAB6}"/>
              </a:ext>
            </a:extLst>
          </p:cNvPr>
          <p:cNvSpPr/>
          <p:nvPr/>
        </p:nvSpPr>
        <p:spPr>
          <a:xfrm>
            <a:off x="-1" y="-1"/>
            <a:ext cx="10691814" cy="7559675"/>
          </a:xfrm>
          <a:prstGeom prst="rect">
            <a:avLst/>
          </a:prstGeom>
          <a:gradFill flip="none" rotWithShape="1">
            <a:gsLst>
              <a:gs pos="86230">
                <a:srgbClr val="3F839B">
                  <a:alpha val="35000"/>
                </a:srgbClr>
              </a:gs>
              <a:gs pos="70000">
                <a:srgbClr val="3F839B">
                  <a:alpha val="5000"/>
                </a:srgbClr>
              </a:gs>
              <a:gs pos="33000">
                <a:srgbClr val="3F839B">
                  <a:alpha val="13000"/>
                </a:srgbClr>
              </a:gs>
              <a:gs pos="0">
                <a:srgbClr val="3F839B">
                  <a:alpha val="40000"/>
                </a:srgbClr>
              </a:gs>
              <a:gs pos="49539">
                <a:srgbClr val="3F839B">
                  <a:alpha val="10000"/>
                </a:srgbClr>
              </a:gs>
              <a:gs pos="95000">
                <a:srgbClr val="3F839B">
                  <a:alpha val="40000"/>
                </a:srgb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A2196B9-1667-5629-5CD5-5E8BA952291A}"/>
              </a:ext>
            </a:extLst>
          </p:cNvPr>
          <p:cNvGrpSpPr/>
          <p:nvPr/>
        </p:nvGrpSpPr>
        <p:grpSpPr>
          <a:xfrm>
            <a:off x="1364847" y="3110504"/>
            <a:ext cx="7962119" cy="1338666"/>
            <a:chOff x="1364847" y="3110504"/>
            <a:chExt cx="7962119" cy="133866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EE10D5A-5AFA-017B-691B-62855D5113AA}"/>
                </a:ext>
              </a:extLst>
            </p:cNvPr>
            <p:cNvGrpSpPr/>
            <p:nvPr/>
          </p:nvGrpSpPr>
          <p:grpSpPr>
            <a:xfrm>
              <a:off x="9217003" y="3151097"/>
              <a:ext cx="109963" cy="932692"/>
              <a:chOff x="3202650" y="878645"/>
              <a:chExt cx="168393" cy="1428294"/>
            </a:xfrm>
          </p:grpSpPr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D440F6C8-A43E-571B-30D4-4F31AC440428}"/>
                  </a:ext>
                </a:extLst>
              </p:cNvPr>
              <p:cNvSpPr/>
              <p:nvPr/>
            </p:nvSpPr>
            <p:spPr>
              <a:xfrm>
                <a:off x="3226995" y="878645"/>
                <a:ext cx="117672" cy="1012384"/>
              </a:xfrm>
              <a:custGeom>
                <a:avLst/>
                <a:gdLst/>
                <a:ahLst/>
                <a:cxnLst/>
                <a:rect l="l" t="t" r="r" b="b"/>
                <a:pathLst>
                  <a:path w="117672" h="1012384">
                    <a:moveTo>
                      <a:pt x="0" y="0"/>
                    </a:moveTo>
                    <a:lnTo>
                      <a:pt x="117672" y="0"/>
                    </a:lnTo>
                    <a:lnTo>
                      <a:pt x="97384" y="1012384"/>
                    </a:lnTo>
                    <a:lnTo>
                      <a:pt x="20288" y="10123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E4E6"/>
              </a:solidFill>
              <a:ln>
                <a:noFill/>
              </a:ln>
              <a:effectLst>
                <a:outerShdw blurRad="190500" dist="88900" dir="18900000" algn="bl" rotWithShape="0">
                  <a:prstClr val="black"/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o-RO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CB670B85-F070-1DBB-FBE1-681D793DCC10}"/>
                  </a:ext>
                </a:extLst>
              </p:cNvPr>
              <p:cNvSpPr/>
              <p:nvPr/>
            </p:nvSpPr>
            <p:spPr>
              <a:xfrm>
                <a:off x="3202650" y="2140576"/>
                <a:ext cx="168393" cy="166363"/>
              </a:xfrm>
              <a:custGeom>
                <a:avLst/>
                <a:gdLst/>
                <a:ahLst/>
                <a:cxnLst/>
                <a:rect l="l" t="t" r="r" b="b"/>
                <a:pathLst>
                  <a:path w="168393" h="166363">
                    <a:moveTo>
                      <a:pt x="83182" y="0"/>
                    </a:moveTo>
                    <a:cubicBezTo>
                      <a:pt x="107528" y="0"/>
                      <a:pt x="127816" y="8115"/>
                      <a:pt x="144047" y="24346"/>
                    </a:cubicBezTo>
                    <a:cubicBezTo>
                      <a:pt x="160277" y="40576"/>
                      <a:pt x="168393" y="60188"/>
                      <a:pt x="168393" y="83182"/>
                    </a:cubicBezTo>
                    <a:cubicBezTo>
                      <a:pt x="168393" y="106175"/>
                      <a:pt x="160277" y="125787"/>
                      <a:pt x="144047" y="142018"/>
                    </a:cubicBezTo>
                    <a:cubicBezTo>
                      <a:pt x="127816" y="158248"/>
                      <a:pt x="107528" y="166363"/>
                      <a:pt x="83182" y="166363"/>
                    </a:cubicBezTo>
                    <a:cubicBezTo>
                      <a:pt x="60189" y="166363"/>
                      <a:pt x="40577" y="158248"/>
                      <a:pt x="24346" y="142018"/>
                    </a:cubicBezTo>
                    <a:cubicBezTo>
                      <a:pt x="8116" y="125787"/>
                      <a:pt x="0" y="106175"/>
                      <a:pt x="0" y="83182"/>
                    </a:cubicBezTo>
                    <a:cubicBezTo>
                      <a:pt x="0" y="60188"/>
                      <a:pt x="8116" y="40576"/>
                      <a:pt x="24346" y="24346"/>
                    </a:cubicBezTo>
                    <a:cubicBezTo>
                      <a:pt x="40577" y="8115"/>
                      <a:pt x="60189" y="0"/>
                      <a:pt x="83182" y="0"/>
                    </a:cubicBezTo>
                    <a:close/>
                  </a:path>
                </a:pathLst>
              </a:custGeom>
              <a:solidFill>
                <a:srgbClr val="CCE4E6"/>
              </a:solidFill>
              <a:ln>
                <a:noFill/>
              </a:ln>
              <a:effectLst>
                <a:outerShdw blurRad="190500" dist="88900" dir="18900000" algn="bl" rotWithShape="0">
                  <a:prstClr val="black"/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o-RO"/>
              </a:p>
            </p:txBody>
          </p:sp>
        </p:grp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987009C3-C44A-6C22-D35F-A4CD0E998335}"/>
                </a:ext>
              </a:extLst>
            </p:cNvPr>
            <p:cNvSpPr/>
            <p:nvPr/>
          </p:nvSpPr>
          <p:spPr>
            <a:xfrm>
              <a:off x="7825065" y="3392265"/>
              <a:ext cx="1172527" cy="712843"/>
            </a:xfrm>
            <a:custGeom>
              <a:avLst/>
              <a:gdLst/>
              <a:ahLst/>
              <a:cxnLst/>
              <a:rect l="l" t="t" r="r" b="b"/>
              <a:pathLst>
                <a:path w="1785366" h="1085421">
                  <a:moveTo>
                    <a:pt x="557927" y="0"/>
                  </a:moveTo>
                  <a:cubicBezTo>
                    <a:pt x="641785" y="0"/>
                    <a:pt x="716175" y="16907"/>
                    <a:pt x="781098" y="50721"/>
                  </a:cubicBezTo>
                  <a:cubicBezTo>
                    <a:pt x="846020" y="84534"/>
                    <a:pt x="896065" y="133902"/>
                    <a:pt x="931231" y="198825"/>
                  </a:cubicBezTo>
                  <a:cubicBezTo>
                    <a:pt x="971808" y="136607"/>
                    <a:pt x="1028276" y="87916"/>
                    <a:pt x="1100638" y="52749"/>
                  </a:cubicBezTo>
                  <a:cubicBezTo>
                    <a:pt x="1172999" y="17583"/>
                    <a:pt x="1254490" y="0"/>
                    <a:pt x="1345111" y="0"/>
                  </a:cubicBezTo>
                  <a:cubicBezTo>
                    <a:pt x="1480366" y="0"/>
                    <a:pt x="1587556" y="39224"/>
                    <a:pt x="1666680" y="117672"/>
                  </a:cubicBezTo>
                  <a:cubicBezTo>
                    <a:pt x="1745804" y="196120"/>
                    <a:pt x="1785366" y="312439"/>
                    <a:pt x="1785366" y="466630"/>
                  </a:cubicBezTo>
                  <a:lnTo>
                    <a:pt x="1785366" y="1085421"/>
                  </a:lnTo>
                  <a:lnTo>
                    <a:pt x="1590599" y="1085421"/>
                  </a:lnTo>
                  <a:lnTo>
                    <a:pt x="1590599" y="488947"/>
                  </a:lnTo>
                  <a:cubicBezTo>
                    <a:pt x="1590599" y="384800"/>
                    <a:pt x="1566591" y="306352"/>
                    <a:pt x="1518576" y="253603"/>
                  </a:cubicBezTo>
                  <a:cubicBezTo>
                    <a:pt x="1470560" y="200854"/>
                    <a:pt x="1401918" y="174479"/>
                    <a:pt x="1312650" y="174479"/>
                  </a:cubicBezTo>
                  <a:cubicBezTo>
                    <a:pt x="1213914" y="174479"/>
                    <a:pt x="1135466" y="205249"/>
                    <a:pt x="1077306" y="266790"/>
                  </a:cubicBezTo>
                  <a:cubicBezTo>
                    <a:pt x="1019147" y="328331"/>
                    <a:pt x="990067" y="416585"/>
                    <a:pt x="990067" y="531552"/>
                  </a:cubicBezTo>
                  <a:lnTo>
                    <a:pt x="990067" y="1085421"/>
                  </a:lnTo>
                  <a:lnTo>
                    <a:pt x="795300" y="1085421"/>
                  </a:lnTo>
                  <a:lnTo>
                    <a:pt x="795300" y="488947"/>
                  </a:lnTo>
                  <a:cubicBezTo>
                    <a:pt x="795300" y="384800"/>
                    <a:pt x="771292" y="306352"/>
                    <a:pt x="723276" y="253603"/>
                  </a:cubicBezTo>
                  <a:cubicBezTo>
                    <a:pt x="675261" y="200854"/>
                    <a:pt x="606619" y="174479"/>
                    <a:pt x="517351" y="174479"/>
                  </a:cubicBezTo>
                  <a:cubicBezTo>
                    <a:pt x="418615" y="174479"/>
                    <a:pt x="340167" y="205249"/>
                    <a:pt x="282007" y="266790"/>
                  </a:cubicBezTo>
                  <a:cubicBezTo>
                    <a:pt x="223847" y="328331"/>
                    <a:pt x="194768" y="416585"/>
                    <a:pt x="194768" y="531552"/>
                  </a:cubicBezTo>
                  <a:lnTo>
                    <a:pt x="194768" y="1085421"/>
                  </a:lnTo>
                  <a:lnTo>
                    <a:pt x="0" y="1085421"/>
                  </a:lnTo>
                  <a:lnTo>
                    <a:pt x="0" y="10144"/>
                  </a:lnTo>
                  <a:lnTo>
                    <a:pt x="186652" y="10144"/>
                  </a:lnTo>
                  <a:lnTo>
                    <a:pt x="186652" y="170421"/>
                  </a:lnTo>
                  <a:cubicBezTo>
                    <a:pt x="225876" y="114967"/>
                    <a:pt x="277273" y="72699"/>
                    <a:pt x="340843" y="43620"/>
                  </a:cubicBezTo>
                  <a:cubicBezTo>
                    <a:pt x="404413" y="14540"/>
                    <a:pt x="476774" y="0"/>
                    <a:pt x="557927" y="0"/>
                  </a:cubicBezTo>
                  <a:close/>
                </a:path>
              </a:pathLst>
            </a:custGeom>
            <a:solidFill>
              <a:srgbClr val="CCE4E6"/>
            </a:solidFill>
            <a:ln>
              <a:noFill/>
            </a:ln>
            <a:effectLst>
              <a:outerShdw blurRad="190500" dist="88900" dir="18900000" algn="bl" rotWithShape="0">
                <a:prstClr val="black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o-RO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5DC0A963-171D-C8F7-5D74-5C750DCA6EA1}"/>
                </a:ext>
              </a:extLst>
            </p:cNvPr>
            <p:cNvGrpSpPr/>
            <p:nvPr/>
          </p:nvGrpSpPr>
          <p:grpSpPr>
            <a:xfrm>
              <a:off x="7629841" y="3110504"/>
              <a:ext cx="173215" cy="1008640"/>
              <a:chOff x="6623779" y="2951682"/>
              <a:chExt cx="263748" cy="1535820"/>
            </a:xfrm>
          </p:grpSpPr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EF883FE9-7A80-D597-21F5-14D04748EDDA}"/>
                  </a:ext>
                </a:extLst>
              </p:cNvPr>
              <p:cNvSpPr/>
              <p:nvPr/>
            </p:nvSpPr>
            <p:spPr>
              <a:xfrm>
                <a:off x="6623779" y="2951682"/>
                <a:ext cx="263748" cy="253603"/>
              </a:xfrm>
              <a:custGeom>
                <a:avLst/>
                <a:gdLst/>
                <a:ahLst/>
                <a:cxnLst/>
                <a:rect l="l" t="t" r="r" b="b"/>
                <a:pathLst>
                  <a:path w="263748" h="253603">
                    <a:moveTo>
                      <a:pt x="131874" y="0"/>
                    </a:moveTo>
                    <a:cubicBezTo>
                      <a:pt x="169745" y="0"/>
                      <a:pt x="201192" y="11834"/>
                      <a:pt x="226214" y="35504"/>
                    </a:cubicBezTo>
                    <a:cubicBezTo>
                      <a:pt x="251236" y="59174"/>
                      <a:pt x="263748" y="88592"/>
                      <a:pt x="263748" y="123758"/>
                    </a:cubicBezTo>
                    <a:cubicBezTo>
                      <a:pt x="263748" y="160277"/>
                      <a:pt x="251236" y="191047"/>
                      <a:pt x="226214" y="216069"/>
                    </a:cubicBezTo>
                    <a:cubicBezTo>
                      <a:pt x="201192" y="241092"/>
                      <a:pt x="169745" y="253603"/>
                      <a:pt x="131874" y="253603"/>
                    </a:cubicBezTo>
                    <a:cubicBezTo>
                      <a:pt x="94002" y="253603"/>
                      <a:pt x="62556" y="241430"/>
                      <a:pt x="37534" y="217084"/>
                    </a:cubicBezTo>
                    <a:cubicBezTo>
                      <a:pt x="12511" y="192738"/>
                      <a:pt x="0" y="162982"/>
                      <a:pt x="0" y="127816"/>
                    </a:cubicBezTo>
                    <a:cubicBezTo>
                      <a:pt x="0" y="92649"/>
                      <a:pt x="12511" y="62555"/>
                      <a:pt x="37534" y="37533"/>
                    </a:cubicBezTo>
                    <a:cubicBezTo>
                      <a:pt x="62556" y="12511"/>
                      <a:pt x="94002" y="0"/>
                      <a:pt x="131874" y="0"/>
                    </a:cubicBezTo>
                    <a:close/>
                  </a:path>
                </a:pathLst>
              </a:custGeom>
              <a:solidFill>
                <a:srgbClr val="CCE4E6"/>
              </a:solidFill>
              <a:ln>
                <a:noFill/>
              </a:ln>
              <a:effectLst>
                <a:outerShdw blurRad="190500" dist="88900" dir="18900000" algn="bl" rotWithShape="0">
                  <a:prstClr val="black"/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o-RO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6B9C6ABC-9854-0812-74D0-8C96422A1732}"/>
                  </a:ext>
                </a:extLst>
              </p:cNvPr>
              <p:cNvSpPr/>
              <p:nvPr/>
            </p:nvSpPr>
            <p:spPr>
              <a:xfrm>
                <a:off x="6658269" y="3412225"/>
                <a:ext cx="194768" cy="1075277"/>
              </a:xfrm>
              <a:custGeom>
                <a:avLst/>
                <a:gdLst/>
                <a:ahLst/>
                <a:cxnLst/>
                <a:rect l="l" t="t" r="r" b="b"/>
                <a:pathLst>
                  <a:path w="194768" h="1075277">
                    <a:moveTo>
                      <a:pt x="0" y="0"/>
                    </a:moveTo>
                    <a:lnTo>
                      <a:pt x="194768" y="0"/>
                    </a:lnTo>
                    <a:lnTo>
                      <a:pt x="194768" y="1075277"/>
                    </a:lnTo>
                    <a:lnTo>
                      <a:pt x="0" y="107527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E4E6"/>
              </a:solidFill>
              <a:ln>
                <a:noFill/>
              </a:ln>
              <a:effectLst>
                <a:outerShdw blurRad="190500" dist="88900" dir="18900000" algn="bl" rotWithShape="0">
                  <a:prstClr val="black"/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o-RO"/>
              </a:p>
            </p:txBody>
          </p:sp>
        </p:grp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44BFEB4A-242A-10F0-5E29-EDF7B389D248}"/>
                </a:ext>
              </a:extLst>
            </p:cNvPr>
            <p:cNvSpPr/>
            <p:nvPr/>
          </p:nvSpPr>
          <p:spPr>
            <a:xfrm>
              <a:off x="6418015" y="3401592"/>
              <a:ext cx="1172527" cy="712843"/>
            </a:xfrm>
            <a:custGeom>
              <a:avLst/>
              <a:gdLst/>
              <a:ahLst/>
              <a:cxnLst/>
              <a:rect l="l" t="t" r="r" b="b"/>
              <a:pathLst>
                <a:path w="1785366" h="1085421">
                  <a:moveTo>
                    <a:pt x="557927" y="0"/>
                  </a:moveTo>
                  <a:cubicBezTo>
                    <a:pt x="641785" y="0"/>
                    <a:pt x="716175" y="16907"/>
                    <a:pt x="781098" y="50721"/>
                  </a:cubicBezTo>
                  <a:cubicBezTo>
                    <a:pt x="846020" y="84534"/>
                    <a:pt x="896065" y="133902"/>
                    <a:pt x="931231" y="198825"/>
                  </a:cubicBezTo>
                  <a:cubicBezTo>
                    <a:pt x="971808" y="136607"/>
                    <a:pt x="1028276" y="87916"/>
                    <a:pt x="1100638" y="52749"/>
                  </a:cubicBezTo>
                  <a:cubicBezTo>
                    <a:pt x="1172999" y="17583"/>
                    <a:pt x="1254490" y="0"/>
                    <a:pt x="1345111" y="0"/>
                  </a:cubicBezTo>
                  <a:cubicBezTo>
                    <a:pt x="1480366" y="0"/>
                    <a:pt x="1587556" y="39224"/>
                    <a:pt x="1666680" y="117672"/>
                  </a:cubicBezTo>
                  <a:cubicBezTo>
                    <a:pt x="1745804" y="196120"/>
                    <a:pt x="1785366" y="312439"/>
                    <a:pt x="1785366" y="466630"/>
                  </a:cubicBezTo>
                  <a:lnTo>
                    <a:pt x="1785366" y="1085421"/>
                  </a:lnTo>
                  <a:lnTo>
                    <a:pt x="1590599" y="1085421"/>
                  </a:lnTo>
                  <a:lnTo>
                    <a:pt x="1590599" y="488947"/>
                  </a:lnTo>
                  <a:cubicBezTo>
                    <a:pt x="1590599" y="384800"/>
                    <a:pt x="1566591" y="306352"/>
                    <a:pt x="1518576" y="253603"/>
                  </a:cubicBezTo>
                  <a:cubicBezTo>
                    <a:pt x="1470560" y="200854"/>
                    <a:pt x="1401918" y="174479"/>
                    <a:pt x="1312650" y="174479"/>
                  </a:cubicBezTo>
                  <a:cubicBezTo>
                    <a:pt x="1213914" y="174479"/>
                    <a:pt x="1135466" y="205249"/>
                    <a:pt x="1077306" y="266790"/>
                  </a:cubicBezTo>
                  <a:cubicBezTo>
                    <a:pt x="1019147" y="328331"/>
                    <a:pt x="990067" y="416585"/>
                    <a:pt x="990067" y="531552"/>
                  </a:cubicBezTo>
                  <a:lnTo>
                    <a:pt x="990067" y="1085421"/>
                  </a:lnTo>
                  <a:lnTo>
                    <a:pt x="795300" y="1085421"/>
                  </a:lnTo>
                  <a:lnTo>
                    <a:pt x="795300" y="488947"/>
                  </a:lnTo>
                  <a:cubicBezTo>
                    <a:pt x="795300" y="384800"/>
                    <a:pt x="771292" y="306352"/>
                    <a:pt x="723276" y="253603"/>
                  </a:cubicBezTo>
                  <a:cubicBezTo>
                    <a:pt x="675261" y="200854"/>
                    <a:pt x="606619" y="174479"/>
                    <a:pt x="517351" y="174479"/>
                  </a:cubicBezTo>
                  <a:cubicBezTo>
                    <a:pt x="418615" y="174479"/>
                    <a:pt x="340167" y="205249"/>
                    <a:pt x="282007" y="266790"/>
                  </a:cubicBezTo>
                  <a:cubicBezTo>
                    <a:pt x="223847" y="328331"/>
                    <a:pt x="194768" y="416585"/>
                    <a:pt x="194768" y="531552"/>
                  </a:cubicBezTo>
                  <a:lnTo>
                    <a:pt x="194768" y="1085421"/>
                  </a:lnTo>
                  <a:lnTo>
                    <a:pt x="0" y="1085421"/>
                  </a:lnTo>
                  <a:lnTo>
                    <a:pt x="0" y="10144"/>
                  </a:lnTo>
                  <a:lnTo>
                    <a:pt x="186652" y="10144"/>
                  </a:lnTo>
                  <a:lnTo>
                    <a:pt x="186652" y="170421"/>
                  </a:lnTo>
                  <a:cubicBezTo>
                    <a:pt x="225876" y="114967"/>
                    <a:pt x="277273" y="72699"/>
                    <a:pt x="340843" y="43620"/>
                  </a:cubicBezTo>
                  <a:cubicBezTo>
                    <a:pt x="404413" y="14540"/>
                    <a:pt x="476774" y="0"/>
                    <a:pt x="557927" y="0"/>
                  </a:cubicBezTo>
                  <a:close/>
                </a:path>
              </a:pathLst>
            </a:custGeom>
            <a:solidFill>
              <a:srgbClr val="CCE4E6"/>
            </a:solidFill>
            <a:ln>
              <a:noFill/>
            </a:ln>
            <a:effectLst>
              <a:outerShdw blurRad="190500" dist="88900" dir="18900000" algn="bl" rotWithShape="0">
                <a:prstClr val="black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o-RO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664F8E4-590A-3149-152D-8F4D2D804196}"/>
                </a:ext>
              </a:extLst>
            </p:cNvPr>
            <p:cNvSpPr/>
            <p:nvPr/>
          </p:nvSpPr>
          <p:spPr>
            <a:xfrm>
              <a:off x="5770796" y="3400259"/>
              <a:ext cx="664877" cy="714176"/>
            </a:xfrm>
            <a:custGeom>
              <a:avLst/>
              <a:gdLst/>
              <a:ahLst/>
              <a:cxnLst/>
              <a:rect l="l" t="t" r="r" b="b"/>
              <a:pathLst>
                <a:path w="1012384" h="1087450">
                  <a:moveTo>
                    <a:pt x="0" y="0"/>
                  </a:moveTo>
                  <a:lnTo>
                    <a:pt x="194767" y="0"/>
                  </a:lnTo>
                  <a:lnTo>
                    <a:pt x="194767" y="596474"/>
                  </a:lnTo>
                  <a:cubicBezTo>
                    <a:pt x="194767" y="700621"/>
                    <a:pt x="219790" y="779407"/>
                    <a:pt x="269834" y="832833"/>
                  </a:cubicBezTo>
                  <a:cubicBezTo>
                    <a:pt x="319878" y="886258"/>
                    <a:pt x="391563" y="912971"/>
                    <a:pt x="484889" y="912971"/>
                  </a:cubicBezTo>
                  <a:cubicBezTo>
                    <a:pt x="587683" y="912971"/>
                    <a:pt x="668836" y="881863"/>
                    <a:pt x="728348" y="819645"/>
                  </a:cubicBezTo>
                  <a:cubicBezTo>
                    <a:pt x="787861" y="757428"/>
                    <a:pt x="817617" y="669512"/>
                    <a:pt x="817617" y="555898"/>
                  </a:cubicBezTo>
                  <a:lnTo>
                    <a:pt x="817617" y="0"/>
                  </a:lnTo>
                  <a:lnTo>
                    <a:pt x="1012384" y="0"/>
                  </a:lnTo>
                  <a:lnTo>
                    <a:pt x="1012384" y="1075277"/>
                  </a:lnTo>
                  <a:lnTo>
                    <a:pt x="827761" y="1075277"/>
                  </a:lnTo>
                  <a:lnTo>
                    <a:pt x="827761" y="912971"/>
                  </a:lnTo>
                  <a:cubicBezTo>
                    <a:pt x="788537" y="968426"/>
                    <a:pt x="736802" y="1011369"/>
                    <a:pt x="672556" y="1041802"/>
                  </a:cubicBezTo>
                  <a:cubicBezTo>
                    <a:pt x="608310" y="1072234"/>
                    <a:pt x="538315" y="1087450"/>
                    <a:pt x="462572" y="1087450"/>
                  </a:cubicBezTo>
                  <a:cubicBezTo>
                    <a:pt x="319202" y="1087450"/>
                    <a:pt x="206264" y="1047888"/>
                    <a:pt x="123759" y="968764"/>
                  </a:cubicBezTo>
                  <a:cubicBezTo>
                    <a:pt x="41253" y="889640"/>
                    <a:pt x="0" y="772982"/>
                    <a:pt x="0" y="61879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CCE4E6"/>
            </a:solidFill>
            <a:ln>
              <a:noFill/>
            </a:ln>
            <a:effectLst>
              <a:outerShdw blurRad="190500" dist="88900" dir="18900000" algn="bl" rotWithShape="0">
                <a:prstClr val="black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o-RO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BFBD995-4A6B-B33B-C48F-915E88C7E8A3}"/>
                </a:ext>
              </a:extLst>
            </p:cNvPr>
            <p:cNvGrpSpPr/>
            <p:nvPr/>
          </p:nvGrpSpPr>
          <p:grpSpPr>
            <a:xfrm>
              <a:off x="5321387" y="3239321"/>
              <a:ext cx="504783" cy="1209849"/>
              <a:chOff x="6217873" y="3507875"/>
              <a:chExt cx="758780" cy="1844202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E1D38BD-5AE6-C087-A9B1-810D2474C25F}"/>
                  </a:ext>
                </a:extLst>
              </p:cNvPr>
              <p:cNvSpPr/>
              <p:nvPr/>
            </p:nvSpPr>
            <p:spPr>
              <a:xfrm>
                <a:off x="6217873" y="3507875"/>
                <a:ext cx="758780" cy="1322794"/>
              </a:xfrm>
              <a:custGeom>
                <a:avLst/>
                <a:gdLst/>
                <a:ahLst/>
                <a:cxnLst/>
                <a:rect l="l" t="t" r="r" b="b"/>
                <a:pathLst>
                  <a:path w="758780" h="1322794">
                    <a:moveTo>
                      <a:pt x="182594" y="0"/>
                    </a:moveTo>
                    <a:lnTo>
                      <a:pt x="377361" y="0"/>
                    </a:lnTo>
                    <a:lnTo>
                      <a:pt x="377361" y="235344"/>
                    </a:lnTo>
                    <a:lnTo>
                      <a:pt x="685742" y="235344"/>
                    </a:lnTo>
                    <a:lnTo>
                      <a:pt x="685742" y="395621"/>
                    </a:lnTo>
                    <a:lnTo>
                      <a:pt x="377361" y="395621"/>
                    </a:lnTo>
                    <a:lnTo>
                      <a:pt x="377361" y="977894"/>
                    </a:lnTo>
                    <a:cubicBezTo>
                      <a:pt x="377361" y="1036054"/>
                      <a:pt x="391901" y="1080688"/>
                      <a:pt x="420981" y="1111796"/>
                    </a:cubicBezTo>
                    <a:cubicBezTo>
                      <a:pt x="450061" y="1142905"/>
                      <a:pt x="491652" y="1158459"/>
                      <a:pt x="545754" y="1158459"/>
                    </a:cubicBezTo>
                    <a:cubicBezTo>
                      <a:pt x="605266" y="1158459"/>
                      <a:pt x="655986" y="1141552"/>
                      <a:pt x="697915" y="1107739"/>
                    </a:cubicBezTo>
                    <a:lnTo>
                      <a:pt x="758780" y="1247728"/>
                    </a:lnTo>
                    <a:cubicBezTo>
                      <a:pt x="730377" y="1272074"/>
                      <a:pt x="695210" y="1290671"/>
                      <a:pt x="653281" y="1303520"/>
                    </a:cubicBezTo>
                    <a:cubicBezTo>
                      <a:pt x="611352" y="1316370"/>
                      <a:pt x="568071" y="1322794"/>
                      <a:pt x="523436" y="1322794"/>
                    </a:cubicBezTo>
                    <a:cubicBezTo>
                      <a:pt x="415232" y="1322794"/>
                      <a:pt x="331374" y="1293714"/>
                      <a:pt x="271862" y="1235555"/>
                    </a:cubicBezTo>
                    <a:cubicBezTo>
                      <a:pt x="212350" y="1177395"/>
                      <a:pt x="182594" y="1094213"/>
                      <a:pt x="182594" y="986009"/>
                    </a:cubicBezTo>
                    <a:lnTo>
                      <a:pt x="182594" y="395621"/>
                    </a:lnTo>
                    <a:lnTo>
                      <a:pt x="0" y="395621"/>
                    </a:lnTo>
                    <a:lnTo>
                      <a:pt x="0" y="235344"/>
                    </a:lnTo>
                    <a:lnTo>
                      <a:pt x="182594" y="235344"/>
                    </a:lnTo>
                    <a:lnTo>
                      <a:pt x="182594" y="0"/>
                    </a:lnTo>
                    <a:close/>
                  </a:path>
                </a:pathLst>
              </a:custGeom>
              <a:solidFill>
                <a:srgbClr val="CCE4E6"/>
              </a:solidFill>
              <a:ln>
                <a:noFill/>
              </a:ln>
              <a:effectLst>
                <a:outerShdw blurRad="190500" dist="88900" dir="18900000" algn="bl" rotWithShape="0">
                  <a:prstClr val="black"/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o-RO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A22637C7-BB78-F507-3C0F-1F8116E733CE}"/>
                  </a:ext>
                </a:extLst>
              </p:cNvPr>
              <p:cNvSpPr/>
              <p:nvPr/>
            </p:nvSpPr>
            <p:spPr>
              <a:xfrm>
                <a:off x="6597263" y="5009206"/>
                <a:ext cx="206940" cy="342871"/>
              </a:xfrm>
              <a:custGeom>
                <a:avLst/>
                <a:gdLst/>
                <a:ahLst/>
                <a:cxnLst/>
                <a:rect l="l" t="t" r="r" b="b"/>
                <a:pathLst>
                  <a:path w="206940" h="342871">
                    <a:moveTo>
                      <a:pt x="103470" y="0"/>
                    </a:moveTo>
                    <a:cubicBezTo>
                      <a:pt x="134579" y="0"/>
                      <a:pt x="159601" y="8791"/>
                      <a:pt x="178536" y="26374"/>
                    </a:cubicBezTo>
                    <a:cubicBezTo>
                      <a:pt x="197472" y="43958"/>
                      <a:pt x="206940" y="66275"/>
                      <a:pt x="206940" y="93326"/>
                    </a:cubicBezTo>
                    <a:cubicBezTo>
                      <a:pt x="206940" y="125787"/>
                      <a:pt x="198148" y="160277"/>
                      <a:pt x="180565" y="196796"/>
                    </a:cubicBezTo>
                    <a:lnTo>
                      <a:pt x="119701" y="342871"/>
                    </a:lnTo>
                    <a:lnTo>
                      <a:pt x="18259" y="342871"/>
                    </a:lnTo>
                    <a:lnTo>
                      <a:pt x="64922" y="180565"/>
                    </a:lnTo>
                    <a:cubicBezTo>
                      <a:pt x="44634" y="173802"/>
                      <a:pt x="28742" y="162982"/>
                      <a:pt x="17245" y="148104"/>
                    </a:cubicBezTo>
                    <a:cubicBezTo>
                      <a:pt x="5748" y="133226"/>
                      <a:pt x="0" y="114966"/>
                      <a:pt x="0" y="93326"/>
                    </a:cubicBezTo>
                    <a:cubicBezTo>
                      <a:pt x="0" y="66275"/>
                      <a:pt x="9468" y="43958"/>
                      <a:pt x="28403" y="26374"/>
                    </a:cubicBezTo>
                    <a:cubicBezTo>
                      <a:pt x="47339" y="8791"/>
                      <a:pt x="72361" y="0"/>
                      <a:pt x="103470" y="0"/>
                    </a:cubicBezTo>
                    <a:close/>
                  </a:path>
                </a:pathLst>
              </a:custGeom>
              <a:solidFill>
                <a:srgbClr val="CCE4E6"/>
              </a:solidFill>
              <a:ln>
                <a:noFill/>
              </a:ln>
              <a:effectLst>
                <a:outerShdw blurRad="190500" dist="88900" dir="18900000" algn="bl" rotWithShape="0">
                  <a:prstClr val="black"/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o-RO"/>
              </a:p>
            </p:txBody>
          </p:sp>
        </p:grp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E1562CA-5FA9-3E8B-86C9-4D48C6BC820D}"/>
                </a:ext>
              </a:extLst>
            </p:cNvPr>
            <p:cNvSpPr/>
            <p:nvPr/>
          </p:nvSpPr>
          <p:spPr>
            <a:xfrm>
              <a:off x="5163830" y="3123116"/>
              <a:ext cx="127912" cy="988654"/>
            </a:xfrm>
            <a:custGeom>
              <a:avLst/>
              <a:gdLst/>
              <a:ahLst/>
              <a:cxnLst/>
              <a:rect l="l" t="t" r="r" b="b"/>
              <a:pathLst>
                <a:path w="194767" h="1505388">
                  <a:moveTo>
                    <a:pt x="0" y="0"/>
                  </a:moveTo>
                  <a:lnTo>
                    <a:pt x="194767" y="0"/>
                  </a:lnTo>
                  <a:lnTo>
                    <a:pt x="194767" y="1505388"/>
                  </a:lnTo>
                  <a:lnTo>
                    <a:pt x="0" y="15053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E4E6"/>
            </a:solidFill>
            <a:ln>
              <a:noFill/>
            </a:ln>
            <a:effectLst>
              <a:outerShdw blurRad="190500" dist="88900" dir="18900000" algn="bl" rotWithShape="0">
                <a:prstClr val="black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o-RO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01E274C-7888-F298-F4BF-BDC723AAF470}"/>
                </a:ext>
              </a:extLst>
            </p:cNvPr>
            <p:cNvSpPr/>
            <p:nvPr/>
          </p:nvSpPr>
          <p:spPr>
            <a:xfrm>
              <a:off x="4458854" y="3400259"/>
              <a:ext cx="664877" cy="714176"/>
            </a:xfrm>
            <a:custGeom>
              <a:avLst/>
              <a:gdLst/>
              <a:ahLst/>
              <a:cxnLst/>
              <a:rect l="l" t="t" r="r" b="b"/>
              <a:pathLst>
                <a:path w="1012384" h="1087450">
                  <a:moveTo>
                    <a:pt x="0" y="0"/>
                  </a:moveTo>
                  <a:lnTo>
                    <a:pt x="194767" y="0"/>
                  </a:lnTo>
                  <a:lnTo>
                    <a:pt x="194767" y="596474"/>
                  </a:lnTo>
                  <a:cubicBezTo>
                    <a:pt x="194767" y="700621"/>
                    <a:pt x="219790" y="779407"/>
                    <a:pt x="269834" y="832833"/>
                  </a:cubicBezTo>
                  <a:cubicBezTo>
                    <a:pt x="319878" y="886258"/>
                    <a:pt x="391563" y="912971"/>
                    <a:pt x="484889" y="912971"/>
                  </a:cubicBezTo>
                  <a:cubicBezTo>
                    <a:pt x="587683" y="912971"/>
                    <a:pt x="668836" y="881863"/>
                    <a:pt x="728348" y="819645"/>
                  </a:cubicBezTo>
                  <a:cubicBezTo>
                    <a:pt x="787861" y="757428"/>
                    <a:pt x="817617" y="669512"/>
                    <a:pt x="817617" y="555898"/>
                  </a:cubicBezTo>
                  <a:lnTo>
                    <a:pt x="817617" y="0"/>
                  </a:lnTo>
                  <a:lnTo>
                    <a:pt x="1012384" y="0"/>
                  </a:lnTo>
                  <a:lnTo>
                    <a:pt x="1012384" y="1075277"/>
                  </a:lnTo>
                  <a:lnTo>
                    <a:pt x="827761" y="1075277"/>
                  </a:lnTo>
                  <a:lnTo>
                    <a:pt x="827761" y="912971"/>
                  </a:lnTo>
                  <a:cubicBezTo>
                    <a:pt x="788537" y="968426"/>
                    <a:pt x="736802" y="1011369"/>
                    <a:pt x="672556" y="1041802"/>
                  </a:cubicBezTo>
                  <a:cubicBezTo>
                    <a:pt x="608310" y="1072234"/>
                    <a:pt x="538315" y="1087450"/>
                    <a:pt x="462572" y="1087450"/>
                  </a:cubicBezTo>
                  <a:cubicBezTo>
                    <a:pt x="319202" y="1087450"/>
                    <a:pt x="206264" y="1047888"/>
                    <a:pt x="123759" y="968764"/>
                  </a:cubicBezTo>
                  <a:cubicBezTo>
                    <a:pt x="41253" y="889640"/>
                    <a:pt x="0" y="772982"/>
                    <a:pt x="0" y="61879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CCE4E6"/>
            </a:solidFill>
            <a:ln>
              <a:noFill/>
            </a:ln>
            <a:effectLst>
              <a:outerShdw blurRad="190500" dist="88900" dir="18900000" algn="bl" rotWithShape="0">
                <a:prstClr val="black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o-RO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747ED2C-5E05-08AB-D793-D7A158D3D431}"/>
                </a:ext>
              </a:extLst>
            </p:cNvPr>
            <p:cNvSpPr/>
            <p:nvPr/>
          </p:nvSpPr>
          <p:spPr>
            <a:xfrm>
              <a:off x="3288006" y="3400259"/>
              <a:ext cx="1172527" cy="712843"/>
            </a:xfrm>
            <a:custGeom>
              <a:avLst/>
              <a:gdLst/>
              <a:ahLst/>
              <a:cxnLst/>
              <a:rect l="l" t="t" r="r" b="b"/>
              <a:pathLst>
                <a:path w="1785366" h="1085421">
                  <a:moveTo>
                    <a:pt x="557927" y="0"/>
                  </a:moveTo>
                  <a:cubicBezTo>
                    <a:pt x="641785" y="0"/>
                    <a:pt x="716175" y="16907"/>
                    <a:pt x="781098" y="50721"/>
                  </a:cubicBezTo>
                  <a:cubicBezTo>
                    <a:pt x="846020" y="84534"/>
                    <a:pt x="896065" y="133902"/>
                    <a:pt x="931231" y="198825"/>
                  </a:cubicBezTo>
                  <a:cubicBezTo>
                    <a:pt x="971808" y="136607"/>
                    <a:pt x="1028276" y="87916"/>
                    <a:pt x="1100638" y="52749"/>
                  </a:cubicBezTo>
                  <a:cubicBezTo>
                    <a:pt x="1172999" y="17583"/>
                    <a:pt x="1254490" y="0"/>
                    <a:pt x="1345111" y="0"/>
                  </a:cubicBezTo>
                  <a:cubicBezTo>
                    <a:pt x="1480366" y="0"/>
                    <a:pt x="1587556" y="39224"/>
                    <a:pt x="1666680" y="117672"/>
                  </a:cubicBezTo>
                  <a:cubicBezTo>
                    <a:pt x="1745804" y="196120"/>
                    <a:pt x="1785366" y="312439"/>
                    <a:pt x="1785366" y="466630"/>
                  </a:cubicBezTo>
                  <a:lnTo>
                    <a:pt x="1785366" y="1085421"/>
                  </a:lnTo>
                  <a:lnTo>
                    <a:pt x="1590599" y="1085421"/>
                  </a:lnTo>
                  <a:lnTo>
                    <a:pt x="1590599" y="488947"/>
                  </a:lnTo>
                  <a:cubicBezTo>
                    <a:pt x="1590599" y="384800"/>
                    <a:pt x="1566591" y="306352"/>
                    <a:pt x="1518576" y="253603"/>
                  </a:cubicBezTo>
                  <a:cubicBezTo>
                    <a:pt x="1470560" y="200854"/>
                    <a:pt x="1401918" y="174479"/>
                    <a:pt x="1312650" y="174479"/>
                  </a:cubicBezTo>
                  <a:cubicBezTo>
                    <a:pt x="1213914" y="174479"/>
                    <a:pt x="1135466" y="205249"/>
                    <a:pt x="1077306" y="266790"/>
                  </a:cubicBezTo>
                  <a:cubicBezTo>
                    <a:pt x="1019147" y="328331"/>
                    <a:pt x="990067" y="416585"/>
                    <a:pt x="990067" y="531552"/>
                  </a:cubicBezTo>
                  <a:lnTo>
                    <a:pt x="990067" y="1085421"/>
                  </a:lnTo>
                  <a:lnTo>
                    <a:pt x="795300" y="1085421"/>
                  </a:lnTo>
                  <a:lnTo>
                    <a:pt x="795300" y="488947"/>
                  </a:lnTo>
                  <a:cubicBezTo>
                    <a:pt x="795300" y="384800"/>
                    <a:pt x="771292" y="306352"/>
                    <a:pt x="723276" y="253603"/>
                  </a:cubicBezTo>
                  <a:cubicBezTo>
                    <a:pt x="675261" y="200854"/>
                    <a:pt x="606619" y="174479"/>
                    <a:pt x="517351" y="174479"/>
                  </a:cubicBezTo>
                  <a:cubicBezTo>
                    <a:pt x="418615" y="174479"/>
                    <a:pt x="340167" y="205249"/>
                    <a:pt x="282007" y="266790"/>
                  </a:cubicBezTo>
                  <a:cubicBezTo>
                    <a:pt x="223847" y="328331"/>
                    <a:pt x="194768" y="416585"/>
                    <a:pt x="194768" y="531552"/>
                  </a:cubicBezTo>
                  <a:lnTo>
                    <a:pt x="194768" y="1085421"/>
                  </a:lnTo>
                  <a:lnTo>
                    <a:pt x="0" y="1085421"/>
                  </a:lnTo>
                  <a:lnTo>
                    <a:pt x="0" y="10144"/>
                  </a:lnTo>
                  <a:lnTo>
                    <a:pt x="186652" y="10144"/>
                  </a:lnTo>
                  <a:lnTo>
                    <a:pt x="186652" y="170421"/>
                  </a:lnTo>
                  <a:cubicBezTo>
                    <a:pt x="225876" y="114967"/>
                    <a:pt x="277273" y="72699"/>
                    <a:pt x="340843" y="43620"/>
                  </a:cubicBezTo>
                  <a:cubicBezTo>
                    <a:pt x="404413" y="14540"/>
                    <a:pt x="476774" y="0"/>
                    <a:pt x="557927" y="0"/>
                  </a:cubicBezTo>
                  <a:close/>
                </a:path>
              </a:pathLst>
            </a:custGeom>
            <a:solidFill>
              <a:srgbClr val="CCE4E6"/>
            </a:solidFill>
            <a:ln>
              <a:noFill/>
            </a:ln>
            <a:effectLst>
              <a:outerShdw blurRad="190500" dist="88900" dir="18900000" algn="bl" rotWithShape="0">
                <a:prstClr val="black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o-RO"/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D1ACDA81-0DCB-0F32-D75E-1AEB81FADE36}"/>
                </a:ext>
              </a:extLst>
            </p:cNvPr>
            <p:cNvGrpSpPr/>
            <p:nvPr/>
          </p:nvGrpSpPr>
          <p:grpSpPr>
            <a:xfrm>
              <a:off x="2171814" y="3123116"/>
              <a:ext cx="614245" cy="989986"/>
              <a:chOff x="7261750" y="5327655"/>
              <a:chExt cx="935289" cy="1507417"/>
            </a:xfrm>
          </p:grpSpPr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3D20C4AD-F212-8A6F-ED89-B6370131E685}"/>
                  </a:ext>
                </a:extLst>
              </p:cNvPr>
              <p:cNvSpPr/>
              <p:nvPr/>
            </p:nvSpPr>
            <p:spPr>
              <a:xfrm>
                <a:off x="7422028" y="5327655"/>
                <a:ext cx="657339" cy="275920"/>
              </a:xfrm>
              <a:custGeom>
                <a:avLst/>
                <a:gdLst/>
                <a:ahLst/>
                <a:cxnLst/>
                <a:rect l="l" t="t" r="r" b="b"/>
                <a:pathLst>
                  <a:path w="657339" h="275920">
                    <a:moveTo>
                      <a:pt x="0" y="0"/>
                    </a:moveTo>
                    <a:lnTo>
                      <a:pt x="131873" y="0"/>
                    </a:lnTo>
                    <a:cubicBezTo>
                      <a:pt x="133226" y="48692"/>
                      <a:pt x="152500" y="87916"/>
                      <a:pt x="189695" y="117672"/>
                    </a:cubicBezTo>
                    <a:cubicBezTo>
                      <a:pt x="226890" y="147428"/>
                      <a:pt x="273215" y="162306"/>
                      <a:pt x="328669" y="162306"/>
                    </a:cubicBezTo>
                    <a:cubicBezTo>
                      <a:pt x="384124" y="162306"/>
                      <a:pt x="430449" y="147428"/>
                      <a:pt x="467644" y="117672"/>
                    </a:cubicBezTo>
                    <a:cubicBezTo>
                      <a:pt x="504839" y="87916"/>
                      <a:pt x="524113" y="48692"/>
                      <a:pt x="525465" y="0"/>
                    </a:cubicBezTo>
                    <a:lnTo>
                      <a:pt x="657339" y="0"/>
                    </a:lnTo>
                    <a:cubicBezTo>
                      <a:pt x="654634" y="83858"/>
                      <a:pt x="622511" y="150809"/>
                      <a:pt x="560970" y="200854"/>
                    </a:cubicBezTo>
                    <a:cubicBezTo>
                      <a:pt x="499429" y="250898"/>
                      <a:pt x="421995" y="275920"/>
                      <a:pt x="328669" y="275920"/>
                    </a:cubicBezTo>
                    <a:cubicBezTo>
                      <a:pt x="235343" y="275920"/>
                      <a:pt x="157910" y="250898"/>
                      <a:pt x="96369" y="200854"/>
                    </a:cubicBezTo>
                    <a:cubicBezTo>
                      <a:pt x="34828" y="150809"/>
                      <a:pt x="2705" y="83858"/>
                      <a:pt x="0" y="0"/>
                    </a:cubicBezTo>
                    <a:close/>
                  </a:path>
                </a:pathLst>
              </a:custGeom>
              <a:solidFill>
                <a:srgbClr val="CCE4E6"/>
              </a:solidFill>
              <a:ln>
                <a:noFill/>
              </a:ln>
              <a:effectLst>
                <a:outerShdw blurRad="190500" dist="88900" dir="18900000" algn="bl" rotWithShape="0">
                  <a:prstClr val="black"/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o-RO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F93FF83D-4980-C06B-C787-AF533D5E592B}"/>
                  </a:ext>
                </a:extLst>
              </p:cNvPr>
              <p:cNvSpPr/>
              <p:nvPr/>
            </p:nvSpPr>
            <p:spPr>
              <a:xfrm>
                <a:off x="7261750" y="5737478"/>
                <a:ext cx="935289" cy="1097594"/>
              </a:xfrm>
              <a:custGeom>
                <a:avLst/>
                <a:gdLst/>
                <a:ahLst/>
                <a:cxnLst/>
                <a:rect l="l" t="t" r="r" b="b"/>
                <a:pathLst>
                  <a:path w="935289" h="1097594">
                    <a:moveTo>
                      <a:pt x="474746" y="0"/>
                    </a:moveTo>
                    <a:cubicBezTo>
                      <a:pt x="623526" y="0"/>
                      <a:pt x="737478" y="36519"/>
                      <a:pt x="816603" y="109556"/>
                    </a:cubicBezTo>
                    <a:cubicBezTo>
                      <a:pt x="895727" y="182594"/>
                      <a:pt x="935289" y="291474"/>
                      <a:pt x="935289" y="436197"/>
                    </a:cubicBezTo>
                    <a:lnTo>
                      <a:pt x="935289" y="1085421"/>
                    </a:lnTo>
                    <a:lnTo>
                      <a:pt x="750666" y="1085421"/>
                    </a:lnTo>
                    <a:lnTo>
                      <a:pt x="750666" y="943403"/>
                    </a:lnTo>
                    <a:cubicBezTo>
                      <a:pt x="718205" y="993448"/>
                      <a:pt x="671880" y="1031657"/>
                      <a:pt x="611691" y="1058032"/>
                    </a:cubicBezTo>
                    <a:cubicBezTo>
                      <a:pt x="551503" y="1084407"/>
                      <a:pt x="480156" y="1097594"/>
                      <a:pt x="397650" y="1097594"/>
                    </a:cubicBezTo>
                    <a:cubicBezTo>
                      <a:pt x="277273" y="1097594"/>
                      <a:pt x="180904" y="1068514"/>
                      <a:pt x="108543" y="1010355"/>
                    </a:cubicBezTo>
                    <a:cubicBezTo>
                      <a:pt x="36181" y="952195"/>
                      <a:pt x="0" y="875776"/>
                      <a:pt x="0" y="781097"/>
                    </a:cubicBezTo>
                    <a:cubicBezTo>
                      <a:pt x="0" y="686419"/>
                      <a:pt x="34491" y="610338"/>
                      <a:pt x="103471" y="552855"/>
                    </a:cubicBezTo>
                    <a:cubicBezTo>
                      <a:pt x="172451" y="495371"/>
                      <a:pt x="282007" y="466630"/>
                      <a:pt x="432140" y="466630"/>
                    </a:cubicBezTo>
                    <a:lnTo>
                      <a:pt x="740522" y="466630"/>
                    </a:lnTo>
                    <a:lnTo>
                      <a:pt x="740522" y="428082"/>
                    </a:lnTo>
                    <a:cubicBezTo>
                      <a:pt x="740522" y="344224"/>
                      <a:pt x="716176" y="279978"/>
                      <a:pt x="667484" y="235344"/>
                    </a:cubicBezTo>
                    <a:cubicBezTo>
                      <a:pt x="618792" y="190709"/>
                      <a:pt x="547107" y="168392"/>
                      <a:pt x="452428" y="168392"/>
                    </a:cubicBezTo>
                    <a:cubicBezTo>
                      <a:pt x="388859" y="168392"/>
                      <a:pt x="326641" y="178875"/>
                      <a:pt x="265777" y="199839"/>
                    </a:cubicBezTo>
                    <a:cubicBezTo>
                      <a:pt x="204912" y="220804"/>
                      <a:pt x="153515" y="248869"/>
                      <a:pt x="111586" y="284035"/>
                    </a:cubicBezTo>
                    <a:lnTo>
                      <a:pt x="30433" y="137960"/>
                    </a:lnTo>
                    <a:cubicBezTo>
                      <a:pt x="85887" y="93326"/>
                      <a:pt x="152162" y="59174"/>
                      <a:pt x="229258" y="35504"/>
                    </a:cubicBezTo>
                    <a:cubicBezTo>
                      <a:pt x="306353" y="11835"/>
                      <a:pt x="388182" y="0"/>
                      <a:pt x="474746" y="0"/>
                    </a:cubicBezTo>
                    <a:close/>
                    <a:moveTo>
                      <a:pt x="440256" y="606618"/>
                    </a:moveTo>
                    <a:cubicBezTo>
                      <a:pt x="275244" y="606618"/>
                      <a:pt x="192739" y="662073"/>
                      <a:pt x="192739" y="772982"/>
                    </a:cubicBezTo>
                    <a:cubicBezTo>
                      <a:pt x="192739" y="827084"/>
                      <a:pt x="213703" y="869689"/>
                      <a:pt x="255632" y="900798"/>
                    </a:cubicBezTo>
                    <a:cubicBezTo>
                      <a:pt x="297561" y="931907"/>
                      <a:pt x="355721" y="947461"/>
                      <a:pt x="430111" y="947461"/>
                    </a:cubicBezTo>
                    <a:cubicBezTo>
                      <a:pt x="504502" y="947461"/>
                      <a:pt x="568748" y="930892"/>
                      <a:pt x="622850" y="897755"/>
                    </a:cubicBezTo>
                    <a:cubicBezTo>
                      <a:pt x="676952" y="864617"/>
                      <a:pt x="716176" y="817616"/>
                      <a:pt x="740522" y="756752"/>
                    </a:cubicBezTo>
                    <a:lnTo>
                      <a:pt x="740522" y="606618"/>
                    </a:lnTo>
                    <a:lnTo>
                      <a:pt x="440256" y="606618"/>
                    </a:lnTo>
                    <a:close/>
                  </a:path>
                </a:pathLst>
              </a:custGeom>
              <a:solidFill>
                <a:srgbClr val="CCE4E6"/>
              </a:solidFill>
              <a:ln>
                <a:noFill/>
              </a:ln>
              <a:effectLst>
                <a:outerShdw blurRad="190500" dist="88900" dir="18900000" algn="bl" rotWithShape="0">
                  <a:prstClr val="black"/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o-RO"/>
              </a:p>
            </p:txBody>
          </p:sp>
        </p:grp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4A41801-F011-239C-F41A-79BB15CFCF8C}"/>
                </a:ext>
              </a:extLst>
            </p:cNvPr>
            <p:cNvSpPr/>
            <p:nvPr/>
          </p:nvSpPr>
          <p:spPr>
            <a:xfrm>
              <a:off x="1364847" y="3180410"/>
              <a:ext cx="951347" cy="932692"/>
            </a:xfrm>
            <a:custGeom>
              <a:avLst/>
              <a:gdLst/>
              <a:ahLst/>
              <a:cxnLst/>
              <a:rect l="l" t="t" r="r" b="b"/>
              <a:pathLst>
                <a:path w="1448582" h="1420177">
                  <a:moveTo>
                    <a:pt x="0" y="0"/>
                  </a:moveTo>
                  <a:lnTo>
                    <a:pt x="219114" y="0"/>
                  </a:lnTo>
                  <a:lnTo>
                    <a:pt x="730377" y="1166574"/>
                  </a:lnTo>
                  <a:lnTo>
                    <a:pt x="1245699" y="0"/>
                  </a:lnTo>
                  <a:lnTo>
                    <a:pt x="1448582" y="0"/>
                  </a:lnTo>
                  <a:lnTo>
                    <a:pt x="825732" y="1420177"/>
                  </a:lnTo>
                  <a:lnTo>
                    <a:pt x="624878" y="14201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E4E6"/>
            </a:solidFill>
            <a:ln>
              <a:noFill/>
            </a:ln>
            <a:effectLst>
              <a:outerShdw blurRad="190500" dist="88900" dir="18900000" algn="bl" rotWithShape="0">
                <a:prstClr val="black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o-RO"/>
            </a:p>
          </p:txBody>
        </p:sp>
      </p:grpSp>
    </p:spTree>
    <p:extLst>
      <p:ext uri="{BB962C8B-B14F-4D97-AF65-F5344CB8AC3E}">
        <p14:creationId xmlns:p14="http://schemas.microsoft.com/office/powerpoint/2010/main" val="3089668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11968</TotalTime>
  <Words>317</Words>
  <Application>Microsoft Office PowerPoint</Application>
  <PresentationFormat>Custom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Montserrat ExtraBold</vt:lpstr>
      <vt:lpstr>Montserrat Light</vt:lpstr>
      <vt:lpstr>Montserrat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CURS02</dc:creator>
  <cp:lastModifiedBy>Bogdan Preoteasa</cp:lastModifiedBy>
  <cp:revision>1404</cp:revision>
  <cp:lastPrinted>2022-09-01T09:25:03Z</cp:lastPrinted>
  <dcterms:created xsi:type="dcterms:W3CDTF">2018-03-07T09:16:34Z</dcterms:created>
  <dcterms:modified xsi:type="dcterms:W3CDTF">2026-02-21T09:02:42Z</dcterms:modified>
</cp:coreProperties>
</file>